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9" r:id="rId1"/>
  </p:sldMasterIdLst>
  <p:notesMasterIdLst>
    <p:notesMasterId r:id="rId18"/>
  </p:notesMasterIdLst>
  <p:sldIdLst>
    <p:sldId id="256" r:id="rId2"/>
    <p:sldId id="303" r:id="rId3"/>
    <p:sldId id="319" r:id="rId4"/>
    <p:sldId id="305" r:id="rId5"/>
    <p:sldId id="306" r:id="rId6"/>
    <p:sldId id="307" r:id="rId7"/>
    <p:sldId id="308" r:id="rId8"/>
    <p:sldId id="309" r:id="rId9"/>
    <p:sldId id="310" r:id="rId10"/>
    <p:sldId id="312" r:id="rId11"/>
    <p:sldId id="311" r:id="rId12"/>
    <p:sldId id="318" r:id="rId13"/>
    <p:sldId id="313" r:id="rId14"/>
    <p:sldId id="314" r:id="rId15"/>
    <p:sldId id="315" r:id="rId16"/>
    <p:sldId id="320" r:id="rId17"/>
  </p:sldIdLst>
  <p:sldSz cx="12188825" cy="6858000"/>
  <p:notesSz cx="6858000" cy="9144000"/>
  <p:embeddedFontLst>
    <p:embeddedFont>
      <p:font typeface="Angsana New" panose="02020603050405020304" pitchFamily="18" charset="-34"/>
      <p:regular r:id="rId19"/>
      <p:bold r:id="rId20"/>
      <p:italic r:id="rId21"/>
      <p:boldItalic r:id="rId22"/>
    </p:embeddedFont>
    <p:embeddedFont>
      <p:font typeface="Cambria Math" panose="02040503050406030204" pitchFamily="18" charset="0"/>
      <p:regular r:id="rId23"/>
    </p:embeddedFont>
    <p:embeddedFont>
      <p:font typeface="Roboto" panose="02000000000000000000" pitchFamily="2" charset="0"/>
      <p:regular r:id="rId24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6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6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6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6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6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6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6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6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6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  <p15:guide id="3" pos="383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939E"/>
    <a:srgbClr val="05EBEF"/>
    <a:srgbClr val="C996EF"/>
    <a:srgbClr val="A646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2939E1F-137F-49EB-B255-1392450FB8F8}">
  <a:tblStyle styleId="{22939E1F-137F-49EB-B255-1392450FB8F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861"/>
    <p:restoredTop sz="95707"/>
  </p:normalViewPr>
  <p:slideViewPr>
    <p:cSldViewPr snapToGrid="0">
      <p:cViewPr>
        <p:scale>
          <a:sx n="148" d="100"/>
          <a:sy n="148" d="100"/>
        </p:scale>
        <p:origin x="312" y="144"/>
      </p:cViewPr>
      <p:guideLst>
        <p:guide orient="horz" pos="4320"/>
        <p:guide orient="horz" pos="2160"/>
        <p:guide pos="383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6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6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6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6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6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6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6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6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6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8" name="Google Shape;1168;g3d7c4caf06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9" name="Google Shape;1169;g3d7c4caf06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w/Color Backgrounds">
  <p:cSld name="Title Slide w/Color Backgrounds">
    <p:bg>
      <p:bgPr>
        <a:solidFill>
          <a:schemeClr val="lt1"/>
        </a:solid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"/>
          <p:cNvSpPr txBox="1">
            <a:spLocks noGrp="1"/>
          </p:cNvSpPr>
          <p:nvPr>
            <p:ph type="ctrTitle"/>
          </p:nvPr>
        </p:nvSpPr>
        <p:spPr>
          <a:xfrm>
            <a:off x="612488" y="1371600"/>
            <a:ext cx="10965944" cy="205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100"/>
              <a:buFont typeface="Arial"/>
              <a:buNone/>
              <a:defRPr sz="5465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2"/>
          <p:cNvSpPr txBox="1">
            <a:spLocks noGrp="1"/>
          </p:cNvSpPr>
          <p:nvPr>
            <p:ph type="subTitle" idx="1"/>
          </p:nvPr>
        </p:nvSpPr>
        <p:spPr>
          <a:xfrm>
            <a:off x="610150" y="3886201"/>
            <a:ext cx="10965944" cy="10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ctr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  <a:defRPr b="0" i="0">
                <a:solidFill>
                  <a:schemeClr val="lt1"/>
                </a:solidFill>
              </a:defRPr>
            </a:lvl1pPr>
            <a:lvl2pPr lvl="1" algn="ctr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500"/>
              <a:buNone/>
              <a:defRPr>
                <a:solidFill>
                  <a:srgbClr val="888C8F"/>
                </a:solidFill>
              </a:defRPr>
            </a:lvl2pPr>
            <a:lvl3pPr lvl="2" algn="ctr">
              <a:spcBef>
                <a:spcPts val="400"/>
              </a:spcBef>
              <a:spcAft>
                <a:spcPts val="0"/>
              </a:spcAft>
              <a:buSzPts val="1300"/>
              <a:buNone/>
              <a:defRPr>
                <a:solidFill>
                  <a:srgbClr val="888C8F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SzPts val="1300"/>
              <a:buNone/>
              <a:defRPr>
                <a:solidFill>
                  <a:srgbClr val="888C8F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SzPts val="1500"/>
              <a:buNone/>
              <a:defRPr>
                <a:solidFill>
                  <a:srgbClr val="888C8F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C8F"/>
              </a:buClr>
              <a:buSzPts val="1500"/>
              <a:buNone/>
              <a:defRPr>
                <a:solidFill>
                  <a:srgbClr val="888C8F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C8F"/>
              </a:buClr>
              <a:buSzPts val="1500"/>
              <a:buNone/>
              <a:defRPr>
                <a:solidFill>
                  <a:srgbClr val="888C8F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C8F"/>
              </a:buClr>
              <a:buSzPts val="1500"/>
              <a:buNone/>
              <a:defRPr>
                <a:solidFill>
                  <a:srgbClr val="888C8F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C8F"/>
              </a:buClr>
              <a:buSzPts val="1500"/>
              <a:buNone/>
              <a:defRPr>
                <a:solidFill>
                  <a:srgbClr val="888C8F"/>
                </a:solidFill>
              </a:defRPr>
            </a:lvl9pPr>
          </a:lstStyle>
          <a:p>
            <a:endParaRPr/>
          </a:p>
        </p:txBody>
      </p:sp>
      <p:grpSp>
        <p:nvGrpSpPr>
          <p:cNvPr id="161" name="Google Shape;161;p2"/>
          <p:cNvGrpSpPr/>
          <p:nvPr/>
        </p:nvGrpSpPr>
        <p:grpSpPr>
          <a:xfrm>
            <a:off x="-201712" y="-141165"/>
            <a:ext cx="12583286" cy="7136527"/>
            <a:chOff x="-151324" y="-141165"/>
            <a:chExt cx="9439923" cy="7136527"/>
          </a:xfrm>
        </p:grpSpPr>
        <p:grpSp>
          <p:nvGrpSpPr>
            <p:cNvPr id="162" name="Google Shape;162;p2"/>
            <p:cNvGrpSpPr/>
            <p:nvPr/>
          </p:nvGrpSpPr>
          <p:grpSpPr>
            <a:xfrm>
              <a:off x="457731" y="6873247"/>
              <a:ext cx="8226688" cy="122115"/>
              <a:chOff x="457731" y="6582508"/>
              <a:chExt cx="8226688" cy="486507"/>
            </a:xfrm>
          </p:grpSpPr>
          <p:cxnSp>
            <p:nvCxnSpPr>
              <p:cNvPr id="163" name="Google Shape;163;p2"/>
              <p:cNvCxnSpPr/>
              <p:nvPr/>
            </p:nvCxnSpPr>
            <p:spPr>
              <a:xfrm>
                <a:off x="457731" y="6582508"/>
                <a:ext cx="0" cy="486507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dot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64" name="Google Shape;164;p2"/>
              <p:cNvCxnSpPr/>
              <p:nvPr/>
            </p:nvCxnSpPr>
            <p:spPr>
              <a:xfrm>
                <a:off x="8684419" y="6582508"/>
                <a:ext cx="0" cy="486507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dot"/>
                <a:round/>
                <a:headEnd type="none" w="sm" len="sm"/>
                <a:tailEnd type="none" w="sm" len="sm"/>
              </a:ln>
            </p:spPr>
          </p:cxnSp>
          <p:grpSp>
            <p:nvGrpSpPr>
              <p:cNvPr id="165" name="Google Shape;165;p2"/>
              <p:cNvGrpSpPr/>
              <p:nvPr/>
            </p:nvGrpSpPr>
            <p:grpSpPr>
              <a:xfrm>
                <a:off x="7986158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66" name="Google Shape;166;p2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167" name="Google Shape;167;p2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168" name="Google Shape;168;p2"/>
              <p:cNvGrpSpPr/>
              <p:nvPr/>
            </p:nvGrpSpPr>
            <p:grpSpPr>
              <a:xfrm>
                <a:off x="7287901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69" name="Google Shape;169;p2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170" name="Google Shape;170;p2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171" name="Google Shape;171;p2"/>
              <p:cNvGrpSpPr/>
              <p:nvPr/>
            </p:nvGrpSpPr>
            <p:grpSpPr>
              <a:xfrm>
                <a:off x="6589644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72" name="Google Shape;172;p2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173" name="Google Shape;173;p2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174" name="Google Shape;174;p2"/>
              <p:cNvGrpSpPr/>
              <p:nvPr/>
            </p:nvGrpSpPr>
            <p:grpSpPr>
              <a:xfrm>
                <a:off x="5891387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75" name="Google Shape;175;p2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176" name="Google Shape;176;p2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177" name="Google Shape;177;p2"/>
              <p:cNvGrpSpPr/>
              <p:nvPr/>
            </p:nvGrpSpPr>
            <p:grpSpPr>
              <a:xfrm>
                <a:off x="5193130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78" name="Google Shape;178;p2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179" name="Google Shape;179;p2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180" name="Google Shape;180;p2"/>
              <p:cNvGrpSpPr/>
              <p:nvPr/>
            </p:nvGrpSpPr>
            <p:grpSpPr>
              <a:xfrm>
                <a:off x="4494873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81" name="Google Shape;181;p2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182" name="Google Shape;182;p2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183" name="Google Shape;183;p2"/>
              <p:cNvGrpSpPr/>
              <p:nvPr/>
            </p:nvGrpSpPr>
            <p:grpSpPr>
              <a:xfrm>
                <a:off x="3796616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84" name="Google Shape;184;p2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185" name="Google Shape;185;p2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186" name="Google Shape;186;p2"/>
              <p:cNvGrpSpPr/>
              <p:nvPr/>
            </p:nvGrpSpPr>
            <p:grpSpPr>
              <a:xfrm>
                <a:off x="3098359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87" name="Google Shape;187;p2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188" name="Google Shape;188;p2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189" name="Google Shape;189;p2"/>
              <p:cNvGrpSpPr/>
              <p:nvPr/>
            </p:nvGrpSpPr>
            <p:grpSpPr>
              <a:xfrm>
                <a:off x="2400102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90" name="Google Shape;190;p2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191" name="Google Shape;191;p2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192" name="Google Shape;192;p2"/>
              <p:cNvGrpSpPr/>
              <p:nvPr/>
            </p:nvGrpSpPr>
            <p:grpSpPr>
              <a:xfrm>
                <a:off x="1701845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93" name="Google Shape;193;p2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194" name="Google Shape;194;p2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195" name="Google Shape;195;p2"/>
              <p:cNvGrpSpPr/>
              <p:nvPr/>
            </p:nvGrpSpPr>
            <p:grpSpPr>
              <a:xfrm>
                <a:off x="1003588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96" name="Google Shape;196;p2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197" name="Google Shape;197;p2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</p:grpSp>
        <p:grpSp>
          <p:nvGrpSpPr>
            <p:cNvPr id="198" name="Google Shape;198;p2"/>
            <p:cNvGrpSpPr/>
            <p:nvPr/>
          </p:nvGrpSpPr>
          <p:grpSpPr>
            <a:xfrm>
              <a:off x="-151324" y="454006"/>
              <a:ext cx="122115" cy="5945205"/>
              <a:chOff x="-238874" y="454006"/>
              <a:chExt cx="122115" cy="5945205"/>
            </a:xfrm>
          </p:grpSpPr>
          <p:cxnSp>
            <p:nvCxnSpPr>
              <p:cNvPr id="199" name="Google Shape;199;p2"/>
              <p:cNvCxnSpPr/>
              <p:nvPr/>
            </p:nvCxnSpPr>
            <p:spPr>
              <a:xfrm>
                <a:off x="-177817" y="392949"/>
                <a:ext cx="0" cy="122115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dot"/>
                <a:round/>
                <a:headEnd type="none" w="sm" len="sm"/>
                <a:tailEnd type="none" w="sm" len="sm"/>
              </a:ln>
            </p:spPr>
          </p:cxnSp>
          <p:grpSp>
            <p:nvGrpSpPr>
              <p:cNvPr id="200" name="Google Shape;200;p2"/>
              <p:cNvGrpSpPr/>
              <p:nvPr/>
            </p:nvGrpSpPr>
            <p:grpSpPr>
              <a:xfrm rot="5400000">
                <a:off x="-254017" y="5940709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201" name="Google Shape;201;p2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202" name="Google Shape;202;p2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203" name="Google Shape;203;p2"/>
              <p:cNvGrpSpPr/>
              <p:nvPr/>
            </p:nvGrpSpPr>
            <p:grpSpPr>
              <a:xfrm rot="5400000">
                <a:off x="-254017" y="5467067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204" name="Google Shape;204;p2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205" name="Google Shape;205;p2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206" name="Google Shape;206;p2"/>
              <p:cNvGrpSpPr/>
              <p:nvPr/>
            </p:nvGrpSpPr>
            <p:grpSpPr>
              <a:xfrm rot="5400000">
                <a:off x="-254017" y="4993425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207" name="Google Shape;207;p2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208" name="Google Shape;208;p2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209" name="Google Shape;209;p2"/>
              <p:cNvGrpSpPr/>
              <p:nvPr/>
            </p:nvGrpSpPr>
            <p:grpSpPr>
              <a:xfrm rot="5400000">
                <a:off x="-254017" y="4519783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210" name="Google Shape;210;p2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211" name="Google Shape;211;p2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212" name="Google Shape;212;p2"/>
              <p:cNvGrpSpPr/>
              <p:nvPr/>
            </p:nvGrpSpPr>
            <p:grpSpPr>
              <a:xfrm rot="5400000">
                <a:off x="-254017" y="4046141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213" name="Google Shape;213;p2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214" name="Google Shape;214;p2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215" name="Google Shape;215;p2"/>
              <p:cNvGrpSpPr/>
              <p:nvPr/>
            </p:nvGrpSpPr>
            <p:grpSpPr>
              <a:xfrm rot="5400000">
                <a:off x="-254017" y="3572499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216" name="Google Shape;216;p2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217" name="Google Shape;217;p2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218" name="Google Shape;218;p2"/>
              <p:cNvGrpSpPr/>
              <p:nvPr/>
            </p:nvGrpSpPr>
            <p:grpSpPr>
              <a:xfrm rot="5400000">
                <a:off x="-254017" y="3098857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219" name="Google Shape;219;p2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220" name="Google Shape;220;p2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221" name="Google Shape;221;p2"/>
              <p:cNvGrpSpPr/>
              <p:nvPr/>
            </p:nvGrpSpPr>
            <p:grpSpPr>
              <a:xfrm rot="5400000">
                <a:off x="-254017" y="2625215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222" name="Google Shape;222;p2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223" name="Google Shape;223;p2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224" name="Google Shape;224;p2"/>
              <p:cNvGrpSpPr/>
              <p:nvPr/>
            </p:nvGrpSpPr>
            <p:grpSpPr>
              <a:xfrm rot="5400000">
                <a:off x="-254017" y="2151573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225" name="Google Shape;225;p2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226" name="Google Shape;226;p2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227" name="Google Shape;227;p2"/>
              <p:cNvGrpSpPr/>
              <p:nvPr/>
            </p:nvGrpSpPr>
            <p:grpSpPr>
              <a:xfrm rot="5400000">
                <a:off x="-254017" y="1677931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228" name="Google Shape;228;p2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229" name="Google Shape;229;p2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230" name="Google Shape;230;p2"/>
              <p:cNvGrpSpPr/>
              <p:nvPr/>
            </p:nvGrpSpPr>
            <p:grpSpPr>
              <a:xfrm rot="5400000">
                <a:off x="-254017" y="997340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231" name="Google Shape;231;p2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232" name="Google Shape;232;p2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cxnSp>
            <p:nvCxnSpPr>
              <p:cNvPr id="233" name="Google Shape;233;p2"/>
              <p:cNvCxnSpPr/>
              <p:nvPr/>
            </p:nvCxnSpPr>
            <p:spPr>
              <a:xfrm>
                <a:off x="-177817" y="6338154"/>
                <a:ext cx="0" cy="122115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dot"/>
                <a:round/>
                <a:headEnd type="none" w="sm" len="sm"/>
                <a:tailEnd type="none" w="sm" len="sm"/>
              </a:ln>
            </p:spPr>
          </p:cxnSp>
        </p:grpSp>
        <p:grpSp>
          <p:nvGrpSpPr>
            <p:cNvPr id="234" name="Google Shape;234;p2"/>
            <p:cNvGrpSpPr/>
            <p:nvPr/>
          </p:nvGrpSpPr>
          <p:grpSpPr>
            <a:xfrm>
              <a:off x="9166483" y="454006"/>
              <a:ext cx="122115" cy="5945205"/>
              <a:chOff x="-238874" y="454006"/>
              <a:chExt cx="122115" cy="5945205"/>
            </a:xfrm>
          </p:grpSpPr>
          <p:cxnSp>
            <p:nvCxnSpPr>
              <p:cNvPr id="235" name="Google Shape;235;p2"/>
              <p:cNvCxnSpPr/>
              <p:nvPr/>
            </p:nvCxnSpPr>
            <p:spPr>
              <a:xfrm>
                <a:off x="-177817" y="392949"/>
                <a:ext cx="0" cy="122115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dot"/>
                <a:round/>
                <a:headEnd type="none" w="sm" len="sm"/>
                <a:tailEnd type="none" w="sm" len="sm"/>
              </a:ln>
            </p:spPr>
          </p:cxnSp>
          <p:grpSp>
            <p:nvGrpSpPr>
              <p:cNvPr id="236" name="Google Shape;236;p2"/>
              <p:cNvGrpSpPr/>
              <p:nvPr/>
            </p:nvGrpSpPr>
            <p:grpSpPr>
              <a:xfrm rot="5400000">
                <a:off x="-254017" y="5940709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237" name="Google Shape;237;p2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238" name="Google Shape;238;p2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239" name="Google Shape;239;p2"/>
              <p:cNvGrpSpPr/>
              <p:nvPr/>
            </p:nvGrpSpPr>
            <p:grpSpPr>
              <a:xfrm rot="5400000">
                <a:off x="-254017" y="5467067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240" name="Google Shape;240;p2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241" name="Google Shape;241;p2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242" name="Google Shape;242;p2"/>
              <p:cNvGrpSpPr/>
              <p:nvPr/>
            </p:nvGrpSpPr>
            <p:grpSpPr>
              <a:xfrm rot="5400000">
                <a:off x="-254017" y="4993425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243" name="Google Shape;243;p2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244" name="Google Shape;244;p2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245" name="Google Shape;245;p2"/>
              <p:cNvGrpSpPr/>
              <p:nvPr/>
            </p:nvGrpSpPr>
            <p:grpSpPr>
              <a:xfrm rot="5400000">
                <a:off x="-254017" y="4519783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246" name="Google Shape;246;p2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247" name="Google Shape;247;p2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248" name="Google Shape;248;p2"/>
              <p:cNvGrpSpPr/>
              <p:nvPr/>
            </p:nvGrpSpPr>
            <p:grpSpPr>
              <a:xfrm rot="5400000">
                <a:off x="-254017" y="4046141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249" name="Google Shape;249;p2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250" name="Google Shape;250;p2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251" name="Google Shape;251;p2"/>
              <p:cNvGrpSpPr/>
              <p:nvPr/>
            </p:nvGrpSpPr>
            <p:grpSpPr>
              <a:xfrm rot="5400000">
                <a:off x="-254017" y="3572499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252" name="Google Shape;252;p2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253" name="Google Shape;253;p2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254" name="Google Shape;254;p2"/>
              <p:cNvGrpSpPr/>
              <p:nvPr/>
            </p:nvGrpSpPr>
            <p:grpSpPr>
              <a:xfrm rot="5400000">
                <a:off x="-254017" y="3098857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255" name="Google Shape;255;p2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256" name="Google Shape;256;p2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257" name="Google Shape;257;p2"/>
              <p:cNvGrpSpPr/>
              <p:nvPr/>
            </p:nvGrpSpPr>
            <p:grpSpPr>
              <a:xfrm rot="5400000">
                <a:off x="-254017" y="2625215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258" name="Google Shape;258;p2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259" name="Google Shape;259;p2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260" name="Google Shape;260;p2"/>
              <p:cNvGrpSpPr/>
              <p:nvPr/>
            </p:nvGrpSpPr>
            <p:grpSpPr>
              <a:xfrm rot="5400000">
                <a:off x="-254017" y="2151573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261" name="Google Shape;261;p2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262" name="Google Shape;262;p2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263" name="Google Shape;263;p2"/>
              <p:cNvGrpSpPr/>
              <p:nvPr/>
            </p:nvGrpSpPr>
            <p:grpSpPr>
              <a:xfrm rot="5400000">
                <a:off x="-254017" y="1677931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264" name="Google Shape;264;p2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265" name="Google Shape;265;p2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266" name="Google Shape;266;p2"/>
              <p:cNvGrpSpPr/>
              <p:nvPr/>
            </p:nvGrpSpPr>
            <p:grpSpPr>
              <a:xfrm rot="5400000">
                <a:off x="-254017" y="997340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267" name="Google Shape;267;p2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268" name="Google Shape;268;p2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cxnSp>
            <p:nvCxnSpPr>
              <p:cNvPr id="269" name="Google Shape;269;p2"/>
              <p:cNvCxnSpPr/>
              <p:nvPr/>
            </p:nvCxnSpPr>
            <p:spPr>
              <a:xfrm>
                <a:off x="-177817" y="6338154"/>
                <a:ext cx="0" cy="122115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dot"/>
                <a:round/>
                <a:headEnd type="none" w="sm" len="sm"/>
                <a:tailEnd type="none" w="sm" len="sm"/>
              </a:ln>
            </p:spPr>
          </p:cxnSp>
        </p:grpSp>
        <p:grpSp>
          <p:nvGrpSpPr>
            <p:cNvPr id="270" name="Google Shape;270;p2"/>
            <p:cNvGrpSpPr/>
            <p:nvPr/>
          </p:nvGrpSpPr>
          <p:grpSpPr>
            <a:xfrm>
              <a:off x="457731" y="-141165"/>
              <a:ext cx="8226688" cy="122115"/>
              <a:chOff x="457731" y="6582508"/>
              <a:chExt cx="8226688" cy="486507"/>
            </a:xfrm>
          </p:grpSpPr>
          <p:cxnSp>
            <p:nvCxnSpPr>
              <p:cNvPr id="271" name="Google Shape;271;p2"/>
              <p:cNvCxnSpPr/>
              <p:nvPr/>
            </p:nvCxnSpPr>
            <p:spPr>
              <a:xfrm>
                <a:off x="457731" y="6582508"/>
                <a:ext cx="0" cy="486507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dot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272" name="Google Shape;272;p2"/>
              <p:cNvCxnSpPr/>
              <p:nvPr/>
            </p:nvCxnSpPr>
            <p:spPr>
              <a:xfrm>
                <a:off x="8684419" y="6582508"/>
                <a:ext cx="0" cy="486507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dot"/>
                <a:round/>
                <a:headEnd type="none" w="sm" len="sm"/>
                <a:tailEnd type="none" w="sm" len="sm"/>
              </a:ln>
            </p:spPr>
          </p:cxnSp>
          <p:grpSp>
            <p:nvGrpSpPr>
              <p:cNvPr id="273" name="Google Shape;273;p2"/>
              <p:cNvGrpSpPr/>
              <p:nvPr/>
            </p:nvGrpSpPr>
            <p:grpSpPr>
              <a:xfrm>
                <a:off x="7986158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274" name="Google Shape;274;p2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275" name="Google Shape;275;p2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276" name="Google Shape;276;p2"/>
              <p:cNvGrpSpPr/>
              <p:nvPr/>
            </p:nvGrpSpPr>
            <p:grpSpPr>
              <a:xfrm>
                <a:off x="7287901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277" name="Google Shape;277;p2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278" name="Google Shape;278;p2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279" name="Google Shape;279;p2"/>
              <p:cNvGrpSpPr/>
              <p:nvPr/>
            </p:nvGrpSpPr>
            <p:grpSpPr>
              <a:xfrm>
                <a:off x="6589644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280" name="Google Shape;280;p2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281" name="Google Shape;281;p2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282" name="Google Shape;282;p2"/>
              <p:cNvGrpSpPr/>
              <p:nvPr/>
            </p:nvGrpSpPr>
            <p:grpSpPr>
              <a:xfrm>
                <a:off x="5891387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283" name="Google Shape;283;p2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284" name="Google Shape;284;p2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285" name="Google Shape;285;p2"/>
              <p:cNvGrpSpPr/>
              <p:nvPr/>
            </p:nvGrpSpPr>
            <p:grpSpPr>
              <a:xfrm>
                <a:off x="5193130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286" name="Google Shape;286;p2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287" name="Google Shape;287;p2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288" name="Google Shape;288;p2"/>
              <p:cNvGrpSpPr/>
              <p:nvPr/>
            </p:nvGrpSpPr>
            <p:grpSpPr>
              <a:xfrm>
                <a:off x="4494873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289" name="Google Shape;289;p2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290" name="Google Shape;290;p2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291" name="Google Shape;291;p2"/>
              <p:cNvGrpSpPr/>
              <p:nvPr/>
            </p:nvGrpSpPr>
            <p:grpSpPr>
              <a:xfrm>
                <a:off x="3796616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292" name="Google Shape;292;p2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293" name="Google Shape;293;p2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294" name="Google Shape;294;p2"/>
              <p:cNvGrpSpPr/>
              <p:nvPr/>
            </p:nvGrpSpPr>
            <p:grpSpPr>
              <a:xfrm>
                <a:off x="3098359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295" name="Google Shape;295;p2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296" name="Google Shape;296;p2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297" name="Google Shape;297;p2"/>
              <p:cNvGrpSpPr/>
              <p:nvPr/>
            </p:nvGrpSpPr>
            <p:grpSpPr>
              <a:xfrm>
                <a:off x="2400102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298" name="Google Shape;298;p2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299" name="Google Shape;299;p2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300" name="Google Shape;300;p2"/>
              <p:cNvGrpSpPr/>
              <p:nvPr/>
            </p:nvGrpSpPr>
            <p:grpSpPr>
              <a:xfrm>
                <a:off x="1701845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301" name="Google Shape;301;p2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302" name="Google Shape;302;p2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303" name="Google Shape;303;p2"/>
              <p:cNvGrpSpPr/>
              <p:nvPr/>
            </p:nvGrpSpPr>
            <p:grpSpPr>
              <a:xfrm>
                <a:off x="1003588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304" name="Google Shape;304;p2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305" name="Google Shape;305;p2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</p:grpSp>
      </p:grpSp>
      <p:pic>
        <p:nvPicPr>
          <p:cNvPr id="306" name="Google Shape;306;p2" descr="DOE_Office_Science_white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041076" y="406400"/>
            <a:ext cx="1769073" cy="5883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2" descr="A close up of a sign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9213" y="406400"/>
            <a:ext cx="3199565" cy="817307"/>
          </a:xfrm>
          <a:prstGeom prst="rect">
            <a:avLst/>
          </a:prstGeom>
          <a:noFill/>
          <a:ln>
            <a:noFill/>
          </a:ln>
        </p:spPr>
      </p:pic>
      <p:sp>
        <p:nvSpPr>
          <p:cNvPr id="308" name="Google Shape;308;p2"/>
          <p:cNvSpPr txBox="1">
            <a:spLocks noGrp="1"/>
          </p:cNvSpPr>
          <p:nvPr>
            <p:ph type="sldNum" idx="12"/>
          </p:nvPr>
        </p:nvSpPr>
        <p:spPr>
          <a:xfrm>
            <a:off x="10944724" y="6360128"/>
            <a:ext cx="731409" cy="365200"/>
          </a:xfrm>
          <a:prstGeom prst="rect">
            <a:avLst/>
          </a:prstGeom>
        </p:spPr>
        <p:txBody>
          <a:bodyPr spcFirstLastPara="1" wrap="square" lIns="68575" tIns="68575" rIns="68575" bIns="68575" anchor="t" anchorCtr="0">
            <a:noAutofit/>
          </a:bodyPr>
          <a:lstStyle>
            <a:lvl1pPr lvl="0">
              <a:buNone/>
              <a:defRPr sz="1333">
                <a:solidFill>
                  <a:schemeClr val="lt1"/>
                </a:solidFill>
              </a:defRPr>
            </a:lvl1pPr>
            <a:lvl2pPr lvl="1">
              <a:buNone/>
              <a:defRPr sz="1333">
                <a:solidFill>
                  <a:schemeClr val="lt1"/>
                </a:solidFill>
              </a:defRPr>
            </a:lvl2pPr>
            <a:lvl3pPr lvl="2">
              <a:buNone/>
              <a:defRPr sz="1333">
                <a:solidFill>
                  <a:schemeClr val="lt1"/>
                </a:solidFill>
              </a:defRPr>
            </a:lvl3pPr>
            <a:lvl4pPr lvl="3">
              <a:buNone/>
              <a:defRPr sz="1333">
                <a:solidFill>
                  <a:schemeClr val="lt1"/>
                </a:solidFill>
              </a:defRPr>
            </a:lvl4pPr>
            <a:lvl5pPr lvl="4">
              <a:buNone/>
              <a:defRPr sz="1333">
                <a:solidFill>
                  <a:schemeClr val="lt1"/>
                </a:solidFill>
              </a:defRPr>
            </a:lvl5pPr>
            <a:lvl6pPr lvl="5">
              <a:buNone/>
              <a:defRPr sz="1333">
                <a:solidFill>
                  <a:schemeClr val="lt1"/>
                </a:solidFill>
              </a:defRPr>
            </a:lvl6pPr>
            <a:lvl7pPr lvl="6">
              <a:buNone/>
              <a:defRPr sz="1333">
                <a:solidFill>
                  <a:schemeClr val="lt1"/>
                </a:solidFill>
              </a:defRPr>
            </a:lvl7pPr>
            <a:lvl8pPr lvl="7">
              <a:buNone/>
              <a:defRPr sz="1333">
                <a:solidFill>
                  <a:schemeClr val="lt1"/>
                </a:solidFill>
              </a:defRPr>
            </a:lvl8pPr>
            <a:lvl9pPr lvl="8">
              <a:buNone/>
              <a:defRPr sz="1333">
                <a:solidFill>
                  <a:schemeClr val="lt1"/>
                </a:solidFill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w/Dark Background">
  <p:cSld name="Title Slide w/Dark Background">
    <p:bg>
      <p:bgPr>
        <a:solidFill>
          <a:schemeClr val="lt1"/>
        </a:solidFill>
        <a:effectLst/>
      </p:bgPr>
    </p:bg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3"/>
          <p:cNvSpPr txBox="1">
            <a:spLocks noGrp="1"/>
          </p:cNvSpPr>
          <p:nvPr>
            <p:ph type="ctrTitle"/>
          </p:nvPr>
        </p:nvSpPr>
        <p:spPr>
          <a:xfrm>
            <a:off x="611383" y="1134599"/>
            <a:ext cx="10965944" cy="242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100"/>
              <a:buFont typeface="Arial"/>
              <a:buNone/>
              <a:defRPr sz="5465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11" name="Google Shape;311;p3"/>
          <p:cNvSpPr txBox="1">
            <a:spLocks noGrp="1"/>
          </p:cNvSpPr>
          <p:nvPr>
            <p:ph type="subTitle" idx="1"/>
          </p:nvPr>
        </p:nvSpPr>
        <p:spPr>
          <a:xfrm>
            <a:off x="610150" y="3886201"/>
            <a:ext cx="10965944" cy="10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ctr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  <a:defRPr b="0" i="0">
                <a:solidFill>
                  <a:schemeClr val="lt1"/>
                </a:solidFill>
              </a:defRPr>
            </a:lvl1pPr>
            <a:lvl2pPr lvl="1" algn="ctr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500"/>
              <a:buNone/>
              <a:defRPr>
                <a:solidFill>
                  <a:srgbClr val="888C8F"/>
                </a:solidFill>
              </a:defRPr>
            </a:lvl2pPr>
            <a:lvl3pPr lvl="2" algn="ctr">
              <a:spcBef>
                <a:spcPts val="400"/>
              </a:spcBef>
              <a:spcAft>
                <a:spcPts val="0"/>
              </a:spcAft>
              <a:buSzPts val="1300"/>
              <a:buNone/>
              <a:defRPr>
                <a:solidFill>
                  <a:srgbClr val="888C8F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SzPts val="1300"/>
              <a:buNone/>
              <a:defRPr>
                <a:solidFill>
                  <a:srgbClr val="888C8F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SzPts val="1500"/>
              <a:buNone/>
              <a:defRPr>
                <a:solidFill>
                  <a:srgbClr val="888C8F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C8F"/>
              </a:buClr>
              <a:buSzPts val="1500"/>
              <a:buNone/>
              <a:defRPr>
                <a:solidFill>
                  <a:srgbClr val="888C8F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C8F"/>
              </a:buClr>
              <a:buSzPts val="1500"/>
              <a:buNone/>
              <a:defRPr>
                <a:solidFill>
                  <a:srgbClr val="888C8F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C8F"/>
              </a:buClr>
              <a:buSzPts val="1500"/>
              <a:buNone/>
              <a:defRPr>
                <a:solidFill>
                  <a:srgbClr val="888C8F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C8F"/>
              </a:buClr>
              <a:buSzPts val="1500"/>
              <a:buNone/>
              <a:defRPr>
                <a:solidFill>
                  <a:srgbClr val="888C8F"/>
                </a:solidFill>
              </a:defRPr>
            </a:lvl9pPr>
          </a:lstStyle>
          <a:p>
            <a:endParaRPr/>
          </a:p>
        </p:txBody>
      </p:sp>
      <p:grpSp>
        <p:nvGrpSpPr>
          <p:cNvPr id="312" name="Google Shape;312;p3"/>
          <p:cNvGrpSpPr/>
          <p:nvPr/>
        </p:nvGrpSpPr>
        <p:grpSpPr>
          <a:xfrm>
            <a:off x="-201712" y="-141165"/>
            <a:ext cx="12583286" cy="7136527"/>
            <a:chOff x="-151324" y="-141165"/>
            <a:chExt cx="9439923" cy="7136527"/>
          </a:xfrm>
        </p:grpSpPr>
        <p:grpSp>
          <p:nvGrpSpPr>
            <p:cNvPr id="313" name="Google Shape;313;p3"/>
            <p:cNvGrpSpPr/>
            <p:nvPr/>
          </p:nvGrpSpPr>
          <p:grpSpPr>
            <a:xfrm>
              <a:off x="457731" y="6873247"/>
              <a:ext cx="8226688" cy="122115"/>
              <a:chOff x="457731" y="6582508"/>
              <a:chExt cx="8226688" cy="486507"/>
            </a:xfrm>
          </p:grpSpPr>
          <p:cxnSp>
            <p:nvCxnSpPr>
              <p:cNvPr id="314" name="Google Shape;314;p3"/>
              <p:cNvCxnSpPr/>
              <p:nvPr/>
            </p:nvCxnSpPr>
            <p:spPr>
              <a:xfrm>
                <a:off x="457731" y="6582508"/>
                <a:ext cx="0" cy="486507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dot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315" name="Google Shape;315;p3"/>
              <p:cNvCxnSpPr/>
              <p:nvPr/>
            </p:nvCxnSpPr>
            <p:spPr>
              <a:xfrm>
                <a:off x="8684419" y="6582508"/>
                <a:ext cx="0" cy="486507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dot"/>
                <a:round/>
                <a:headEnd type="none" w="sm" len="sm"/>
                <a:tailEnd type="none" w="sm" len="sm"/>
              </a:ln>
            </p:spPr>
          </p:cxnSp>
          <p:grpSp>
            <p:nvGrpSpPr>
              <p:cNvPr id="316" name="Google Shape;316;p3"/>
              <p:cNvGrpSpPr/>
              <p:nvPr/>
            </p:nvGrpSpPr>
            <p:grpSpPr>
              <a:xfrm>
                <a:off x="7986158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317" name="Google Shape;317;p3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318" name="Google Shape;318;p3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319" name="Google Shape;319;p3"/>
              <p:cNvGrpSpPr/>
              <p:nvPr/>
            </p:nvGrpSpPr>
            <p:grpSpPr>
              <a:xfrm>
                <a:off x="7287901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320" name="Google Shape;320;p3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321" name="Google Shape;321;p3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322" name="Google Shape;322;p3"/>
              <p:cNvGrpSpPr/>
              <p:nvPr/>
            </p:nvGrpSpPr>
            <p:grpSpPr>
              <a:xfrm>
                <a:off x="6589644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323" name="Google Shape;323;p3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324" name="Google Shape;324;p3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325" name="Google Shape;325;p3"/>
              <p:cNvGrpSpPr/>
              <p:nvPr/>
            </p:nvGrpSpPr>
            <p:grpSpPr>
              <a:xfrm>
                <a:off x="5891387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326" name="Google Shape;326;p3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327" name="Google Shape;327;p3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328" name="Google Shape;328;p3"/>
              <p:cNvGrpSpPr/>
              <p:nvPr/>
            </p:nvGrpSpPr>
            <p:grpSpPr>
              <a:xfrm>
                <a:off x="5193130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329" name="Google Shape;329;p3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330" name="Google Shape;330;p3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331" name="Google Shape;331;p3"/>
              <p:cNvGrpSpPr/>
              <p:nvPr/>
            </p:nvGrpSpPr>
            <p:grpSpPr>
              <a:xfrm>
                <a:off x="4494873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332" name="Google Shape;332;p3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333" name="Google Shape;333;p3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334" name="Google Shape;334;p3"/>
              <p:cNvGrpSpPr/>
              <p:nvPr/>
            </p:nvGrpSpPr>
            <p:grpSpPr>
              <a:xfrm>
                <a:off x="3796616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335" name="Google Shape;335;p3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336" name="Google Shape;336;p3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337" name="Google Shape;337;p3"/>
              <p:cNvGrpSpPr/>
              <p:nvPr/>
            </p:nvGrpSpPr>
            <p:grpSpPr>
              <a:xfrm>
                <a:off x="3098359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338" name="Google Shape;338;p3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339" name="Google Shape;339;p3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340" name="Google Shape;340;p3"/>
              <p:cNvGrpSpPr/>
              <p:nvPr/>
            </p:nvGrpSpPr>
            <p:grpSpPr>
              <a:xfrm>
                <a:off x="2400102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341" name="Google Shape;341;p3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342" name="Google Shape;342;p3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343" name="Google Shape;343;p3"/>
              <p:cNvGrpSpPr/>
              <p:nvPr/>
            </p:nvGrpSpPr>
            <p:grpSpPr>
              <a:xfrm>
                <a:off x="1701845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344" name="Google Shape;344;p3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345" name="Google Shape;345;p3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346" name="Google Shape;346;p3"/>
              <p:cNvGrpSpPr/>
              <p:nvPr/>
            </p:nvGrpSpPr>
            <p:grpSpPr>
              <a:xfrm>
                <a:off x="1003588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347" name="Google Shape;347;p3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348" name="Google Shape;348;p3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</p:grpSp>
        <p:grpSp>
          <p:nvGrpSpPr>
            <p:cNvPr id="349" name="Google Shape;349;p3"/>
            <p:cNvGrpSpPr/>
            <p:nvPr/>
          </p:nvGrpSpPr>
          <p:grpSpPr>
            <a:xfrm>
              <a:off x="-151324" y="454006"/>
              <a:ext cx="122115" cy="5945205"/>
              <a:chOff x="-238874" y="454006"/>
              <a:chExt cx="122115" cy="5945205"/>
            </a:xfrm>
          </p:grpSpPr>
          <p:cxnSp>
            <p:nvCxnSpPr>
              <p:cNvPr id="350" name="Google Shape;350;p3"/>
              <p:cNvCxnSpPr/>
              <p:nvPr/>
            </p:nvCxnSpPr>
            <p:spPr>
              <a:xfrm>
                <a:off x="-177817" y="392949"/>
                <a:ext cx="0" cy="122115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dot"/>
                <a:round/>
                <a:headEnd type="none" w="sm" len="sm"/>
                <a:tailEnd type="none" w="sm" len="sm"/>
              </a:ln>
            </p:spPr>
          </p:cxnSp>
          <p:grpSp>
            <p:nvGrpSpPr>
              <p:cNvPr id="351" name="Google Shape;351;p3"/>
              <p:cNvGrpSpPr/>
              <p:nvPr/>
            </p:nvGrpSpPr>
            <p:grpSpPr>
              <a:xfrm rot="5400000">
                <a:off x="-254017" y="5940709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352" name="Google Shape;352;p3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353" name="Google Shape;353;p3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354" name="Google Shape;354;p3"/>
              <p:cNvGrpSpPr/>
              <p:nvPr/>
            </p:nvGrpSpPr>
            <p:grpSpPr>
              <a:xfrm rot="5400000">
                <a:off x="-254017" y="5467067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355" name="Google Shape;355;p3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356" name="Google Shape;356;p3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357" name="Google Shape;357;p3"/>
              <p:cNvGrpSpPr/>
              <p:nvPr/>
            </p:nvGrpSpPr>
            <p:grpSpPr>
              <a:xfrm rot="5400000">
                <a:off x="-254017" y="4993425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358" name="Google Shape;358;p3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359" name="Google Shape;359;p3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360" name="Google Shape;360;p3"/>
              <p:cNvGrpSpPr/>
              <p:nvPr/>
            </p:nvGrpSpPr>
            <p:grpSpPr>
              <a:xfrm rot="5400000">
                <a:off x="-254017" y="4519783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361" name="Google Shape;361;p3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362" name="Google Shape;362;p3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363" name="Google Shape;363;p3"/>
              <p:cNvGrpSpPr/>
              <p:nvPr/>
            </p:nvGrpSpPr>
            <p:grpSpPr>
              <a:xfrm rot="5400000">
                <a:off x="-254017" y="4046141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364" name="Google Shape;364;p3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365" name="Google Shape;365;p3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366" name="Google Shape;366;p3"/>
              <p:cNvGrpSpPr/>
              <p:nvPr/>
            </p:nvGrpSpPr>
            <p:grpSpPr>
              <a:xfrm rot="5400000">
                <a:off x="-254017" y="3572499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367" name="Google Shape;367;p3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368" name="Google Shape;368;p3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369" name="Google Shape;369;p3"/>
              <p:cNvGrpSpPr/>
              <p:nvPr/>
            </p:nvGrpSpPr>
            <p:grpSpPr>
              <a:xfrm rot="5400000">
                <a:off x="-254017" y="3098857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370" name="Google Shape;370;p3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371" name="Google Shape;371;p3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372" name="Google Shape;372;p3"/>
              <p:cNvGrpSpPr/>
              <p:nvPr/>
            </p:nvGrpSpPr>
            <p:grpSpPr>
              <a:xfrm rot="5400000">
                <a:off x="-254017" y="2625215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373" name="Google Shape;373;p3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374" name="Google Shape;374;p3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375" name="Google Shape;375;p3"/>
              <p:cNvGrpSpPr/>
              <p:nvPr/>
            </p:nvGrpSpPr>
            <p:grpSpPr>
              <a:xfrm rot="5400000">
                <a:off x="-254017" y="2151573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376" name="Google Shape;376;p3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377" name="Google Shape;377;p3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378" name="Google Shape;378;p3"/>
              <p:cNvGrpSpPr/>
              <p:nvPr/>
            </p:nvGrpSpPr>
            <p:grpSpPr>
              <a:xfrm rot="5400000">
                <a:off x="-254017" y="1677931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379" name="Google Shape;379;p3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380" name="Google Shape;380;p3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381" name="Google Shape;381;p3"/>
              <p:cNvGrpSpPr/>
              <p:nvPr/>
            </p:nvGrpSpPr>
            <p:grpSpPr>
              <a:xfrm rot="5400000">
                <a:off x="-254017" y="997340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382" name="Google Shape;382;p3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383" name="Google Shape;383;p3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cxnSp>
            <p:nvCxnSpPr>
              <p:cNvPr id="384" name="Google Shape;384;p3"/>
              <p:cNvCxnSpPr/>
              <p:nvPr/>
            </p:nvCxnSpPr>
            <p:spPr>
              <a:xfrm>
                <a:off x="-177817" y="6338154"/>
                <a:ext cx="0" cy="122115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dot"/>
                <a:round/>
                <a:headEnd type="none" w="sm" len="sm"/>
                <a:tailEnd type="none" w="sm" len="sm"/>
              </a:ln>
            </p:spPr>
          </p:cxnSp>
        </p:grpSp>
        <p:grpSp>
          <p:nvGrpSpPr>
            <p:cNvPr id="385" name="Google Shape;385;p3"/>
            <p:cNvGrpSpPr/>
            <p:nvPr/>
          </p:nvGrpSpPr>
          <p:grpSpPr>
            <a:xfrm>
              <a:off x="9166483" y="454006"/>
              <a:ext cx="122115" cy="5945205"/>
              <a:chOff x="-238874" y="454006"/>
              <a:chExt cx="122115" cy="5945205"/>
            </a:xfrm>
          </p:grpSpPr>
          <p:cxnSp>
            <p:nvCxnSpPr>
              <p:cNvPr id="386" name="Google Shape;386;p3"/>
              <p:cNvCxnSpPr/>
              <p:nvPr/>
            </p:nvCxnSpPr>
            <p:spPr>
              <a:xfrm>
                <a:off x="-177817" y="392949"/>
                <a:ext cx="0" cy="122115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dot"/>
                <a:round/>
                <a:headEnd type="none" w="sm" len="sm"/>
                <a:tailEnd type="none" w="sm" len="sm"/>
              </a:ln>
            </p:spPr>
          </p:cxnSp>
          <p:grpSp>
            <p:nvGrpSpPr>
              <p:cNvPr id="387" name="Google Shape;387;p3"/>
              <p:cNvGrpSpPr/>
              <p:nvPr/>
            </p:nvGrpSpPr>
            <p:grpSpPr>
              <a:xfrm rot="5400000">
                <a:off x="-254017" y="5940709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388" name="Google Shape;388;p3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389" name="Google Shape;389;p3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390" name="Google Shape;390;p3"/>
              <p:cNvGrpSpPr/>
              <p:nvPr/>
            </p:nvGrpSpPr>
            <p:grpSpPr>
              <a:xfrm rot="5400000">
                <a:off x="-254017" y="5467067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391" name="Google Shape;391;p3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392" name="Google Shape;392;p3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393" name="Google Shape;393;p3"/>
              <p:cNvGrpSpPr/>
              <p:nvPr/>
            </p:nvGrpSpPr>
            <p:grpSpPr>
              <a:xfrm rot="5400000">
                <a:off x="-254017" y="4993425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394" name="Google Shape;394;p3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395" name="Google Shape;395;p3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396" name="Google Shape;396;p3"/>
              <p:cNvGrpSpPr/>
              <p:nvPr/>
            </p:nvGrpSpPr>
            <p:grpSpPr>
              <a:xfrm rot="5400000">
                <a:off x="-254017" y="4519783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397" name="Google Shape;397;p3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398" name="Google Shape;398;p3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399" name="Google Shape;399;p3"/>
              <p:cNvGrpSpPr/>
              <p:nvPr/>
            </p:nvGrpSpPr>
            <p:grpSpPr>
              <a:xfrm rot="5400000">
                <a:off x="-254017" y="4046141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400" name="Google Shape;400;p3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401" name="Google Shape;401;p3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402" name="Google Shape;402;p3"/>
              <p:cNvGrpSpPr/>
              <p:nvPr/>
            </p:nvGrpSpPr>
            <p:grpSpPr>
              <a:xfrm rot="5400000">
                <a:off x="-254017" y="3572499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403" name="Google Shape;403;p3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404" name="Google Shape;404;p3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405" name="Google Shape;405;p3"/>
              <p:cNvGrpSpPr/>
              <p:nvPr/>
            </p:nvGrpSpPr>
            <p:grpSpPr>
              <a:xfrm rot="5400000">
                <a:off x="-254017" y="3098857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406" name="Google Shape;406;p3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407" name="Google Shape;407;p3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408" name="Google Shape;408;p3"/>
              <p:cNvGrpSpPr/>
              <p:nvPr/>
            </p:nvGrpSpPr>
            <p:grpSpPr>
              <a:xfrm rot="5400000">
                <a:off x="-254017" y="2625215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409" name="Google Shape;409;p3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410" name="Google Shape;410;p3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411" name="Google Shape;411;p3"/>
              <p:cNvGrpSpPr/>
              <p:nvPr/>
            </p:nvGrpSpPr>
            <p:grpSpPr>
              <a:xfrm rot="5400000">
                <a:off x="-254017" y="2151573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412" name="Google Shape;412;p3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413" name="Google Shape;413;p3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414" name="Google Shape;414;p3"/>
              <p:cNvGrpSpPr/>
              <p:nvPr/>
            </p:nvGrpSpPr>
            <p:grpSpPr>
              <a:xfrm rot="5400000">
                <a:off x="-254017" y="1677931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415" name="Google Shape;415;p3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416" name="Google Shape;416;p3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417" name="Google Shape;417;p3"/>
              <p:cNvGrpSpPr/>
              <p:nvPr/>
            </p:nvGrpSpPr>
            <p:grpSpPr>
              <a:xfrm rot="5400000">
                <a:off x="-254017" y="997340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418" name="Google Shape;418;p3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419" name="Google Shape;419;p3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cxnSp>
            <p:nvCxnSpPr>
              <p:cNvPr id="420" name="Google Shape;420;p3"/>
              <p:cNvCxnSpPr/>
              <p:nvPr/>
            </p:nvCxnSpPr>
            <p:spPr>
              <a:xfrm>
                <a:off x="-177817" y="6338154"/>
                <a:ext cx="0" cy="122115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dot"/>
                <a:round/>
                <a:headEnd type="none" w="sm" len="sm"/>
                <a:tailEnd type="none" w="sm" len="sm"/>
              </a:ln>
            </p:spPr>
          </p:cxnSp>
        </p:grpSp>
        <p:grpSp>
          <p:nvGrpSpPr>
            <p:cNvPr id="421" name="Google Shape;421;p3"/>
            <p:cNvGrpSpPr/>
            <p:nvPr/>
          </p:nvGrpSpPr>
          <p:grpSpPr>
            <a:xfrm>
              <a:off x="457731" y="-141165"/>
              <a:ext cx="8226688" cy="122115"/>
              <a:chOff x="457731" y="6582508"/>
              <a:chExt cx="8226688" cy="486507"/>
            </a:xfrm>
          </p:grpSpPr>
          <p:cxnSp>
            <p:nvCxnSpPr>
              <p:cNvPr id="422" name="Google Shape;422;p3"/>
              <p:cNvCxnSpPr/>
              <p:nvPr/>
            </p:nvCxnSpPr>
            <p:spPr>
              <a:xfrm>
                <a:off x="457731" y="6582508"/>
                <a:ext cx="0" cy="486507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dot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423" name="Google Shape;423;p3"/>
              <p:cNvCxnSpPr/>
              <p:nvPr/>
            </p:nvCxnSpPr>
            <p:spPr>
              <a:xfrm>
                <a:off x="8684419" y="6582508"/>
                <a:ext cx="0" cy="486507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dot"/>
                <a:round/>
                <a:headEnd type="none" w="sm" len="sm"/>
                <a:tailEnd type="none" w="sm" len="sm"/>
              </a:ln>
            </p:spPr>
          </p:cxnSp>
          <p:grpSp>
            <p:nvGrpSpPr>
              <p:cNvPr id="424" name="Google Shape;424;p3"/>
              <p:cNvGrpSpPr/>
              <p:nvPr/>
            </p:nvGrpSpPr>
            <p:grpSpPr>
              <a:xfrm>
                <a:off x="7986158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425" name="Google Shape;425;p3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426" name="Google Shape;426;p3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427" name="Google Shape;427;p3"/>
              <p:cNvGrpSpPr/>
              <p:nvPr/>
            </p:nvGrpSpPr>
            <p:grpSpPr>
              <a:xfrm>
                <a:off x="7287901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428" name="Google Shape;428;p3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429" name="Google Shape;429;p3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430" name="Google Shape;430;p3"/>
              <p:cNvGrpSpPr/>
              <p:nvPr/>
            </p:nvGrpSpPr>
            <p:grpSpPr>
              <a:xfrm>
                <a:off x="6589644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431" name="Google Shape;431;p3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432" name="Google Shape;432;p3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433" name="Google Shape;433;p3"/>
              <p:cNvGrpSpPr/>
              <p:nvPr/>
            </p:nvGrpSpPr>
            <p:grpSpPr>
              <a:xfrm>
                <a:off x="5891387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434" name="Google Shape;434;p3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435" name="Google Shape;435;p3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436" name="Google Shape;436;p3"/>
              <p:cNvGrpSpPr/>
              <p:nvPr/>
            </p:nvGrpSpPr>
            <p:grpSpPr>
              <a:xfrm>
                <a:off x="5193130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437" name="Google Shape;437;p3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438" name="Google Shape;438;p3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439" name="Google Shape;439;p3"/>
              <p:cNvGrpSpPr/>
              <p:nvPr/>
            </p:nvGrpSpPr>
            <p:grpSpPr>
              <a:xfrm>
                <a:off x="4494873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440" name="Google Shape;440;p3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441" name="Google Shape;441;p3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442" name="Google Shape;442;p3"/>
              <p:cNvGrpSpPr/>
              <p:nvPr/>
            </p:nvGrpSpPr>
            <p:grpSpPr>
              <a:xfrm>
                <a:off x="3796616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443" name="Google Shape;443;p3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444" name="Google Shape;444;p3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445" name="Google Shape;445;p3"/>
              <p:cNvGrpSpPr/>
              <p:nvPr/>
            </p:nvGrpSpPr>
            <p:grpSpPr>
              <a:xfrm>
                <a:off x="3098359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446" name="Google Shape;446;p3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447" name="Google Shape;447;p3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448" name="Google Shape;448;p3"/>
              <p:cNvGrpSpPr/>
              <p:nvPr/>
            </p:nvGrpSpPr>
            <p:grpSpPr>
              <a:xfrm>
                <a:off x="2400102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449" name="Google Shape;449;p3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450" name="Google Shape;450;p3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451" name="Google Shape;451;p3"/>
              <p:cNvGrpSpPr/>
              <p:nvPr/>
            </p:nvGrpSpPr>
            <p:grpSpPr>
              <a:xfrm>
                <a:off x="1701845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452" name="Google Shape;452;p3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453" name="Google Shape;453;p3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454" name="Google Shape;454;p3"/>
              <p:cNvGrpSpPr/>
              <p:nvPr/>
            </p:nvGrpSpPr>
            <p:grpSpPr>
              <a:xfrm>
                <a:off x="1003588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455" name="Google Shape;455;p3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456" name="Google Shape;456;p3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</p:grpSp>
      </p:grpSp>
      <p:pic>
        <p:nvPicPr>
          <p:cNvPr id="457" name="Google Shape;457;p3" descr="DOE_Office_Science_white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041076" y="408349"/>
            <a:ext cx="1769073" cy="588347"/>
          </a:xfrm>
          <a:prstGeom prst="rect">
            <a:avLst/>
          </a:prstGeom>
          <a:noFill/>
          <a:ln>
            <a:noFill/>
          </a:ln>
        </p:spPr>
      </p:pic>
      <p:pic>
        <p:nvPicPr>
          <p:cNvPr id="458" name="Google Shape;458;p3" descr="A picture containing drawing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9994" y="323748"/>
            <a:ext cx="3199565" cy="722376"/>
          </a:xfrm>
          <a:prstGeom prst="rect">
            <a:avLst/>
          </a:prstGeom>
          <a:noFill/>
          <a:ln>
            <a:noFill/>
          </a:ln>
        </p:spPr>
      </p:pic>
      <p:sp>
        <p:nvSpPr>
          <p:cNvPr id="459" name="Google Shape;459;p3"/>
          <p:cNvSpPr txBox="1">
            <a:spLocks noGrp="1"/>
          </p:cNvSpPr>
          <p:nvPr>
            <p:ph type="sldNum" idx="12"/>
          </p:nvPr>
        </p:nvSpPr>
        <p:spPr>
          <a:xfrm>
            <a:off x="10944724" y="6360128"/>
            <a:ext cx="731409" cy="365200"/>
          </a:xfrm>
          <a:prstGeom prst="rect">
            <a:avLst/>
          </a:prstGeom>
        </p:spPr>
        <p:txBody>
          <a:bodyPr spcFirstLastPara="1" wrap="square" lIns="68575" tIns="68575" rIns="68575" bIns="68575" anchor="t" anchorCtr="0">
            <a:noAutofit/>
          </a:bodyPr>
          <a:lstStyle>
            <a:lvl1pPr lvl="0">
              <a:buNone/>
              <a:defRPr sz="1333">
                <a:solidFill>
                  <a:schemeClr val="lt1"/>
                </a:solidFill>
              </a:defRPr>
            </a:lvl1pPr>
            <a:lvl2pPr lvl="1">
              <a:buNone/>
              <a:defRPr sz="1333">
                <a:solidFill>
                  <a:schemeClr val="lt1"/>
                </a:solidFill>
              </a:defRPr>
            </a:lvl2pPr>
            <a:lvl3pPr lvl="2">
              <a:buNone/>
              <a:defRPr sz="1333">
                <a:solidFill>
                  <a:schemeClr val="lt1"/>
                </a:solidFill>
              </a:defRPr>
            </a:lvl3pPr>
            <a:lvl4pPr lvl="3">
              <a:buNone/>
              <a:defRPr sz="1333">
                <a:solidFill>
                  <a:schemeClr val="lt1"/>
                </a:solidFill>
              </a:defRPr>
            </a:lvl4pPr>
            <a:lvl5pPr lvl="4">
              <a:buNone/>
              <a:defRPr sz="1333">
                <a:solidFill>
                  <a:schemeClr val="lt1"/>
                </a:solidFill>
              </a:defRPr>
            </a:lvl5pPr>
            <a:lvl6pPr lvl="5">
              <a:buNone/>
              <a:defRPr sz="1333">
                <a:solidFill>
                  <a:schemeClr val="lt1"/>
                </a:solidFill>
              </a:defRPr>
            </a:lvl6pPr>
            <a:lvl7pPr lvl="6">
              <a:buNone/>
              <a:defRPr sz="1333">
                <a:solidFill>
                  <a:schemeClr val="lt1"/>
                </a:solidFill>
              </a:defRPr>
            </a:lvl7pPr>
            <a:lvl8pPr lvl="7">
              <a:buNone/>
              <a:defRPr sz="1333">
                <a:solidFill>
                  <a:schemeClr val="lt1"/>
                </a:solidFill>
              </a:defRPr>
            </a:lvl8pPr>
            <a:lvl9pPr lvl="8">
              <a:buNone/>
              <a:defRPr sz="1333">
                <a:solidFill>
                  <a:schemeClr val="lt1"/>
                </a:solidFill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w/Image">
  <p:cSld name="Title Slide w/Image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4"/>
          <p:cNvSpPr txBox="1">
            <a:spLocks noGrp="1"/>
          </p:cNvSpPr>
          <p:nvPr>
            <p:ph type="ctrTitle"/>
          </p:nvPr>
        </p:nvSpPr>
        <p:spPr>
          <a:xfrm>
            <a:off x="611383" y="1784905"/>
            <a:ext cx="10965944" cy="8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100"/>
              <a:buFont typeface="Arial"/>
              <a:buNone/>
              <a:defRPr sz="5465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62" name="Google Shape;462;p4"/>
          <p:cNvSpPr txBox="1">
            <a:spLocks noGrp="1"/>
          </p:cNvSpPr>
          <p:nvPr>
            <p:ph type="subTitle" idx="1"/>
          </p:nvPr>
        </p:nvSpPr>
        <p:spPr>
          <a:xfrm>
            <a:off x="611391" y="2762477"/>
            <a:ext cx="10965944" cy="7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ctr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  <a:defRPr b="0" i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500"/>
              <a:buNone/>
              <a:defRPr>
                <a:solidFill>
                  <a:srgbClr val="888C8F"/>
                </a:solidFill>
              </a:defRPr>
            </a:lvl2pPr>
            <a:lvl3pPr lvl="2" algn="ctr">
              <a:spcBef>
                <a:spcPts val="400"/>
              </a:spcBef>
              <a:spcAft>
                <a:spcPts val="0"/>
              </a:spcAft>
              <a:buSzPts val="1300"/>
              <a:buNone/>
              <a:defRPr>
                <a:solidFill>
                  <a:srgbClr val="888C8F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SzPts val="1300"/>
              <a:buNone/>
              <a:defRPr>
                <a:solidFill>
                  <a:srgbClr val="888C8F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SzPts val="1500"/>
              <a:buNone/>
              <a:defRPr>
                <a:solidFill>
                  <a:srgbClr val="888C8F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C8F"/>
              </a:buClr>
              <a:buSzPts val="1500"/>
              <a:buNone/>
              <a:defRPr>
                <a:solidFill>
                  <a:srgbClr val="888C8F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C8F"/>
              </a:buClr>
              <a:buSzPts val="1500"/>
              <a:buNone/>
              <a:defRPr>
                <a:solidFill>
                  <a:srgbClr val="888C8F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C8F"/>
              </a:buClr>
              <a:buSzPts val="1500"/>
              <a:buNone/>
              <a:defRPr>
                <a:solidFill>
                  <a:srgbClr val="888C8F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C8F"/>
              </a:buClr>
              <a:buSzPts val="1500"/>
              <a:buNone/>
              <a:defRPr>
                <a:solidFill>
                  <a:srgbClr val="888C8F"/>
                </a:solidFill>
              </a:defRPr>
            </a:lvl9pPr>
          </a:lstStyle>
          <a:p>
            <a:endParaRPr/>
          </a:p>
        </p:txBody>
      </p:sp>
      <p:grpSp>
        <p:nvGrpSpPr>
          <p:cNvPr id="463" name="Google Shape;463;p4"/>
          <p:cNvGrpSpPr/>
          <p:nvPr/>
        </p:nvGrpSpPr>
        <p:grpSpPr>
          <a:xfrm>
            <a:off x="-201712" y="-141165"/>
            <a:ext cx="12583286" cy="7136527"/>
            <a:chOff x="-151324" y="-141165"/>
            <a:chExt cx="9439923" cy="7136527"/>
          </a:xfrm>
        </p:grpSpPr>
        <p:grpSp>
          <p:nvGrpSpPr>
            <p:cNvPr id="464" name="Google Shape;464;p4"/>
            <p:cNvGrpSpPr/>
            <p:nvPr/>
          </p:nvGrpSpPr>
          <p:grpSpPr>
            <a:xfrm>
              <a:off x="457731" y="6873247"/>
              <a:ext cx="8226688" cy="122115"/>
              <a:chOff x="457731" y="6582508"/>
              <a:chExt cx="8226688" cy="486507"/>
            </a:xfrm>
          </p:grpSpPr>
          <p:cxnSp>
            <p:nvCxnSpPr>
              <p:cNvPr id="465" name="Google Shape;465;p4"/>
              <p:cNvCxnSpPr/>
              <p:nvPr/>
            </p:nvCxnSpPr>
            <p:spPr>
              <a:xfrm>
                <a:off x="457731" y="6582508"/>
                <a:ext cx="0" cy="486507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dot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466" name="Google Shape;466;p4"/>
              <p:cNvCxnSpPr/>
              <p:nvPr/>
            </p:nvCxnSpPr>
            <p:spPr>
              <a:xfrm>
                <a:off x="8684419" y="6582508"/>
                <a:ext cx="0" cy="486507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dot"/>
                <a:round/>
                <a:headEnd type="none" w="sm" len="sm"/>
                <a:tailEnd type="none" w="sm" len="sm"/>
              </a:ln>
            </p:spPr>
          </p:cxnSp>
          <p:grpSp>
            <p:nvGrpSpPr>
              <p:cNvPr id="467" name="Google Shape;467;p4"/>
              <p:cNvGrpSpPr/>
              <p:nvPr/>
            </p:nvGrpSpPr>
            <p:grpSpPr>
              <a:xfrm>
                <a:off x="7986158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468" name="Google Shape;468;p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469" name="Google Shape;469;p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470" name="Google Shape;470;p4"/>
              <p:cNvGrpSpPr/>
              <p:nvPr/>
            </p:nvGrpSpPr>
            <p:grpSpPr>
              <a:xfrm>
                <a:off x="7287901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471" name="Google Shape;471;p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472" name="Google Shape;472;p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473" name="Google Shape;473;p4"/>
              <p:cNvGrpSpPr/>
              <p:nvPr/>
            </p:nvGrpSpPr>
            <p:grpSpPr>
              <a:xfrm>
                <a:off x="6589644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474" name="Google Shape;474;p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475" name="Google Shape;475;p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476" name="Google Shape;476;p4"/>
              <p:cNvGrpSpPr/>
              <p:nvPr/>
            </p:nvGrpSpPr>
            <p:grpSpPr>
              <a:xfrm>
                <a:off x="5891387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477" name="Google Shape;477;p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478" name="Google Shape;478;p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479" name="Google Shape;479;p4"/>
              <p:cNvGrpSpPr/>
              <p:nvPr/>
            </p:nvGrpSpPr>
            <p:grpSpPr>
              <a:xfrm>
                <a:off x="5193130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480" name="Google Shape;480;p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481" name="Google Shape;481;p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482" name="Google Shape;482;p4"/>
              <p:cNvGrpSpPr/>
              <p:nvPr/>
            </p:nvGrpSpPr>
            <p:grpSpPr>
              <a:xfrm>
                <a:off x="4494873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483" name="Google Shape;483;p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484" name="Google Shape;484;p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485" name="Google Shape;485;p4"/>
              <p:cNvGrpSpPr/>
              <p:nvPr/>
            </p:nvGrpSpPr>
            <p:grpSpPr>
              <a:xfrm>
                <a:off x="3796616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486" name="Google Shape;486;p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487" name="Google Shape;487;p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488" name="Google Shape;488;p4"/>
              <p:cNvGrpSpPr/>
              <p:nvPr/>
            </p:nvGrpSpPr>
            <p:grpSpPr>
              <a:xfrm>
                <a:off x="3098359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489" name="Google Shape;489;p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490" name="Google Shape;490;p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491" name="Google Shape;491;p4"/>
              <p:cNvGrpSpPr/>
              <p:nvPr/>
            </p:nvGrpSpPr>
            <p:grpSpPr>
              <a:xfrm>
                <a:off x="2400102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492" name="Google Shape;492;p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493" name="Google Shape;493;p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494" name="Google Shape;494;p4"/>
              <p:cNvGrpSpPr/>
              <p:nvPr/>
            </p:nvGrpSpPr>
            <p:grpSpPr>
              <a:xfrm>
                <a:off x="1701845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495" name="Google Shape;495;p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496" name="Google Shape;496;p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497" name="Google Shape;497;p4"/>
              <p:cNvGrpSpPr/>
              <p:nvPr/>
            </p:nvGrpSpPr>
            <p:grpSpPr>
              <a:xfrm>
                <a:off x="1003588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498" name="Google Shape;498;p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499" name="Google Shape;499;p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</p:grpSp>
        <p:grpSp>
          <p:nvGrpSpPr>
            <p:cNvPr id="500" name="Google Shape;500;p4"/>
            <p:cNvGrpSpPr/>
            <p:nvPr/>
          </p:nvGrpSpPr>
          <p:grpSpPr>
            <a:xfrm>
              <a:off x="-151324" y="454006"/>
              <a:ext cx="122115" cy="5945205"/>
              <a:chOff x="-238874" y="454006"/>
              <a:chExt cx="122115" cy="5945205"/>
            </a:xfrm>
          </p:grpSpPr>
          <p:cxnSp>
            <p:nvCxnSpPr>
              <p:cNvPr id="501" name="Google Shape;501;p4"/>
              <p:cNvCxnSpPr/>
              <p:nvPr/>
            </p:nvCxnSpPr>
            <p:spPr>
              <a:xfrm>
                <a:off x="-177817" y="392949"/>
                <a:ext cx="0" cy="122115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dot"/>
                <a:round/>
                <a:headEnd type="none" w="sm" len="sm"/>
                <a:tailEnd type="none" w="sm" len="sm"/>
              </a:ln>
            </p:spPr>
          </p:cxnSp>
          <p:grpSp>
            <p:nvGrpSpPr>
              <p:cNvPr id="502" name="Google Shape;502;p4"/>
              <p:cNvGrpSpPr/>
              <p:nvPr/>
            </p:nvGrpSpPr>
            <p:grpSpPr>
              <a:xfrm rot="5400000">
                <a:off x="-254017" y="5940709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503" name="Google Shape;503;p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504" name="Google Shape;504;p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505" name="Google Shape;505;p4"/>
              <p:cNvGrpSpPr/>
              <p:nvPr/>
            </p:nvGrpSpPr>
            <p:grpSpPr>
              <a:xfrm rot="5400000">
                <a:off x="-254017" y="5467067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506" name="Google Shape;506;p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507" name="Google Shape;507;p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508" name="Google Shape;508;p4"/>
              <p:cNvGrpSpPr/>
              <p:nvPr/>
            </p:nvGrpSpPr>
            <p:grpSpPr>
              <a:xfrm rot="5400000">
                <a:off x="-254017" y="4993425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509" name="Google Shape;509;p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510" name="Google Shape;510;p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511" name="Google Shape;511;p4"/>
              <p:cNvGrpSpPr/>
              <p:nvPr/>
            </p:nvGrpSpPr>
            <p:grpSpPr>
              <a:xfrm rot="5400000">
                <a:off x="-254017" y="4519783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512" name="Google Shape;512;p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513" name="Google Shape;513;p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514" name="Google Shape;514;p4"/>
              <p:cNvGrpSpPr/>
              <p:nvPr/>
            </p:nvGrpSpPr>
            <p:grpSpPr>
              <a:xfrm rot="5400000">
                <a:off x="-254017" y="4046141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515" name="Google Shape;515;p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516" name="Google Shape;516;p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517" name="Google Shape;517;p4"/>
              <p:cNvGrpSpPr/>
              <p:nvPr/>
            </p:nvGrpSpPr>
            <p:grpSpPr>
              <a:xfrm rot="5400000">
                <a:off x="-254017" y="3572499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518" name="Google Shape;518;p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519" name="Google Shape;519;p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520" name="Google Shape;520;p4"/>
              <p:cNvGrpSpPr/>
              <p:nvPr/>
            </p:nvGrpSpPr>
            <p:grpSpPr>
              <a:xfrm rot="5400000">
                <a:off x="-254017" y="3098857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521" name="Google Shape;521;p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522" name="Google Shape;522;p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523" name="Google Shape;523;p4"/>
              <p:cNvGrpSpPr/>
              <p:nvPr/>
            </p:nvGrpSpPr>
            <p:grpSpPr>
              <a:xfrm rot="5400000">
                <a:off x="-254017" y="2625215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524" name="Google Shape;524;p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525" name="Google Shape;525;p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526" name="Google Shape;526;p4"/>
              <p:cNvGrpSpPr/>
              <p:nvPr/>
            </p:nvGrpSpPr>
            <p:grpSpPr>
              <a:xfrm rot="5400000">
                <a:off x="-254017" y="2151573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527" name="Google Shape;527;p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528" name="Google Shape;528;p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529" name="Google Shape;529;p4"/>
              <p:cNvGrpSpPr/>
              <p:nvPr/>
            </p:nvGrpSpPr>
            <p:grpSpPr>
              <a:xfrm rot="5400000">
                <a:off x="-254017" y="1677931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530" name="Google Shape;530;p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531" name="Google Shape;531;p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532" name="Google Shape;532;p4"/>
              <p:cNvGrpSpPr/>
              <p:nvPr/>
            </p:nvGrpSpPr>
            <p:grpSpPr>
              <a:xfrm rot="5400000">
                <a:off x="-254017" y="997340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533" name="Google Shape;533;p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534" name="Google Shape;534;p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cxnSp>
            <p:nvCxnSpPr>
              <p:cNvPr id="535" name="Google Shape;535;p4"/>
              <p:cNvCxnSpPr/>
              <p:nvPr/>
            </p:nvCxnSpPr>
            <p:spPr>
              <a:xfrm>
                <a:off x="-177817" y="6338154"/>
                <a:ext cx="0" cy="122115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dot"/>
                <a:round/>
                <a:headEnd type="none" w="sm" len="sm"/>
                <a:tailEnd type="none" w="sm" len="sm"/>
              </a:ln>
            </p:spPr>
          </p:cxnSp>
        </p:grpSp>
        <p:grpSp>
          <p:nvGrpSpPr>
            <p:cNvPr id="536" name="Google Shape;536;p4"/>
            <p:cNvGrpSpPr/>
            <p:nvPr/>
          </p:nvGrpSpPr>
          <p:grpSpPr>
            <a:xfrm>
              <a:off x="9166483" y="454006"/>
              <a:ext cx="122115" cy="5945205"/>
              <a:chOff x="-238874" y="454006"/>
              <a:chExt cx="122115" cy="5945205"/>
            </a:xfrm>
          </p:grpSpPr>
          <p:cxnSp>
            <p:nvCxnSpPr>
              <p:cNvPr id="537" name="Google Shape;537;p4"/>
              <p:cNvCxnSpPr/>
              <p:nvPr/>
            </p:nvCxnSpPr>
            <p:spPr>
              <a:xfrm>
                <a:off x="-177817" y="392949"/>
                <a:ext cx="0" cy="122115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dot"/>
                <a:round/>
                <a:headEnd type="none" w="sm" len="sm"/>
                <a:tailEnd type="none" w="sm" len="sm"/>
              </a:ln>
            </p:spPr>
          </p:cxnSp>
          <p:grpSp>
            <p:nvGrpSpPr>
              <p:cNvPr id="538" name="Google Shape;538;p4"/>
              <p:cNvGrpSpPr/>
              <p:nvPr/>
            </p:nvGrpSpPr>
            <p:grpSpPr>
              <a:xfrm rot="5400000">
                <a:off x="-254017" y="5940709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539" name="Google Shape;539;p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540" name="Google Shape;540;p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541" name="Google Shape;541;p4"/>
              <p:cNvGrpSpPr/>
              <p:nvPr/>
            </p:nvGrpSpPr>
            <p:grpSpPr>
              <a:xfrm rot="5400000">
                <a:off x="-254017" y="5467067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542" name="Google Shape;542;p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543" name="Google Shape;543;p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544" name="Google Shape;544;p4"/>
              <p:cNvGrpSpPr/>
              <p:nvPr/>
            </p:nvGrpSpPr>
            <p:grpSpPr>
              <a:xfrm rot="5400000">
                <a:off x="-254017" y="4993425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545" name="Google Shape;545;p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546" name="Google Shape;546;p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547" name="Google Shape;547;p4"/>
              <p:cNvGrpSpPr/>
              <p:nvPr/>
            </p:nvGrpSpPr>
            <p:grpSpPr>
              <a:xfrm rot="5400000">
                <a:off x="-254017" y="4519783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548" name="Google Shape;548;p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549" name="Google Shape;549;p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550" name="Google Shape;550;p4"/>
              <p:cNvGrpSpPr/>
              <p:nvPr/>
            </p:nvGrpSpPr>
            <p:grpSpPr>
              <a:xfrm rot="5400000">
                <a:off x="-254017" y="4046141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551" name="Google Shape;551;p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552" name="Google Shape;552;p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553" name="Google Shape;553;p4"/>
              <p:cNvGrpSpPr/>
              <p:nvPr/>
            </p:nvGrpSpPr>
            <p:grpSpPr>
              <a:xfrm rot="5400000">
                <a:off x="-254017" y="3572499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554" name="Google Shape;554;p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555" name="Google Shape;555;p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556" name="Google Shape;556;p4"/>
              <p:cNvGrpSpPr/>
              <p:nvPr/>
            </p:nvGrpSpPr>
            <p:grpSpPr>
              <a:xfrm rot="5400000">
                <a:off x="-254017" y="3098857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557" name="Google Shape;557;p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558" name="Google Shape;558;p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559" name="Google Shape;559;p4"/>
              <p:cNvGrpSpPr/>
              <p:nvPr/>
            </p:nvGrpSpPr>
            <p:grpSpPr>
              <a:xfrm rot="5400000">
                <a:off x="-254017" y="2625215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560" name="Google Shape;560;p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561" name="Google Shape;561;p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562" name="Google Shape;562;p4"/>
              <p:cNvGrpSpPr/>
              <p:nvPr/>
            </p:nvGrpSpPr>
            <p:grpSpPr>
              <a:xfrm rot="5400000">
                <a:off x="-254017" y="2151573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563" name="Google Shape;563;p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564" name="Google Shape;564;p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565" name="Google Shape;565;p4"/>
              <p:cNvGrpSpPr/>
              <p:nvPr/>
            </p:nvGrpSpPr>
            <p:grpSpPr>
              <a:xfrm rot="5400000">
                <a:off x="-254017" y="1677931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566" name="Google Shape;566;p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567" name="Google Shape;567;p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568" name="Google Shape;568;p4"/>
              <p:cNvGrpSpPr/>
              <p:nvPr/>
            </p:nvGrpSpPr>
            <p:grpSpPr>
              <a:xfrm rot="5400000">
                <a:off x="-254017" y="997340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569" name="Google Shape;569;p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570" name="Google Shape;570;p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cxnSp>
            <p:nvCxnSpPr>
              <p:cNvPr id="571" name="Google Shape;571;p4"/>
              <p:cNvCxnSpPr/>
              <p:nvPr/>
            </p:nvCxnSpPr>
            <p:spPr>
              <a:xfrm>
                <a:off x="-177817" y="6338154"/>
                <a:ext cx="0" cy="122115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dot"/>
                <a:round/>
                <a:headEnd type="none" w="sm" len="sm"/>
                <a:tailEnd type="none" w="sm" len="sm"/>
              </a:ln>
            </p:spPr>
          </p:cxnSp>
        </p:grpSp>
        <p:grpSp>
          <p:nvGrpSpPr>
            <p:cNvPr id="572" name="Google Shape;572;p4"/>
            <p:cNvGrpSpPr/>
            <p:nvPr/>
          </p:nvGrpSpPr>
          <p:grpSpPr>
            <a:xfrm>
              <a:off x="457731" y="-141165"/>
              <a:ext cx="8226688" cy="122115"/>
              <a:chOff x="457731" y="6582508"/>
              <a:chExt cx="8226688" cy="486507"/>
            </a:xfrm>
          </p:grpSpPr>
          <p:cxnSp>
            <p:nvCxnSpPr>
              <p:cNvPr id="573" name="Google Shape;573;p4"/>
              <p:cNvCxnSpPr/>
              <p:nvPr/>
            </p:nvCxnSpPr>
            <p:spPr>
              <a:xfrm>
                <a:off x="457731" y="6582508"/>
                <a:ext cx="0" cy="486507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dot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574" name="Google Shape;574;p4"/>
              <p:cNvCxnSpPr/>
              <p:nvPr/>
            </p:nvCxnSpPr>
            <p:spPr>
              <a:xfrm>
                <a:off x="8684419" y="6582508"/>
                <a:ext cx="0" cy="486507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dot"/>
                <a:round/>
                <a:headEnd type="none" w="sm" len="sm"/>
                <a:tailEnd type="none" w="sm" len="sm"/>
              </a:ln>
            </p:spPr>
          </p:cxnSp>
          <p:grpSp>
            <p:nvGrpSpPr>
              <p:cNvPr id="575" name="Google Shape;575;p4"/>
              <p:cNvGrpSpPr/>
              <p:nvPr/>
            </p:nvGrpSpPr>
            <p:grpSpPr>
              <a:xfrm>
                <a:off x="7986158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576" name="Google Shape;576;p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577" name="Google Shape;577;p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578" name="Google Shape;578;p4"/>
              <p:cNvGrpSpPr/>
              <p:nvPr/>
            </p:nvGrpSpPr>
            <p:grpSpPr>
              <a:xfrm>
                <a:off x="7287901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579" name="Google Shape;579;p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580" name="Google Shape;580;p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581" name="Google Shape;581;p4"/>
              <p:cNvGrpSpPr/>
              <p:nvPr/>
            </p:nvGrpSpPr>
            <p:grpSpPr>
              <a:xfrm>
                <a:off x="6589644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582" name="Google Shape;582;p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583" name="Google Shape;583;p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584" name="Google Shape;584;p4"/>
              <p:cNvGrpSpPr/>
              <p:nvPr/>
            </p:nvGrpSpPr>
            <p:grpSpPr>
              <a:xfrm>
                <a:off x="5891387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585" name="Google Shape;585;p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586" name="Google Shape;586;p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587" name="Google Shape;587;p4"/>
              <p:cNvGrpSpPr/>
              <p:nvPr/>
            </p:nvGrpSpPr>
            <p:grpSpPr>
              <a:xfrm>
                <a:off x="5193130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588" name="Google Shape;588;p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589" name="Google Shape;589;p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590" name="Google Shape;590;p4"/>
              <p:cNvGrpSpPr/>
              <p:nvPr/>
            </p:nvGrpSpPr>
            <p:grpSpPr>
              <a:xfrm>
                <a:off x="4494873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591" name="Google Shape;591;p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592" name="Google Shape;592;p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593" name="Google Shape;593;p4"/>
              <p:cNvGrpSpPr/>
              <p:nvPr/>
            </p:nvGrpSpPr>
            <p:grpSpPr>
              <a:xfrm>
                <a:off x="3796616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594" name="Google Shape;594;p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595" name="Google Shape;595;p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596" name="Google Shape;596;p4"/>
              <p:cNvGrpSpPr/>
              <p:nvPr/>
            </p:nvGrpSpPr>
            <p:grpSpPr>
              <a:xfrm>
                <a:off x="3098359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597" name="Google Shape;597;p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598" name="Google Shape;598;p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599" name="Google Shape;599;p4"/>
              <p:cNvGrpSpPr/>
              <p:nvPr/>
            </p:nvGrpSpPr>
            <p:grpSpPr>
              <a:xfrm>
                <a:off x="2400102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600" name="Google Shape;600;p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601" name="Google Shape;601;p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602" name="Google Shape;602;p4"/>
              <p:cNvGrpSpPr/>
              <p:nvPr/>
            </p:nvGrpSpPr>
            <p:grpSpPr>
              <a:xfrm>
                <a:off x="1701845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603" name="Google Shape;603;p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604" name="Google Shape;604;p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605" name="Google Shape;605;p4"/>
              <p:cNvGrpSpPr/>
              <p:nvPr/>
            </p:nvGrpSpPr>
            <p:grpSpPr>
              <a:xfrm>
                <a:off x="1003588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606" name="Google Shape;606;p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607" name="Google Shape;607;p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</p:grpSp>
      </p:grpSp>
      <p:pic>
        <p:nvPicPr>
          <p:cNvPr id="608" name="Google Shape;608;p4" descr="A close up of a sign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69213" y="406400"/>
            <a:ext cx="3199565" cy="817307"/>
          </a:xfrm>
          <a:prstGeom prst="rect">
            <a:avLst/>
          </a:prstGeom>
          <a:noFill/>
          <a:ln>
            <a:noFill/>
          </a:ln>
        </p:spPr>
      </p:pic>
      <p:pic>
        <p:nvPicPr>
          <p:cNvPr id="609" name="Google Shape;609;p4" descr="A close up of a sign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37497" y="411480"/>
            <a:ext cx="1773474" cy="574312"/>
          </a:xfrm>
          <a:prstGeom prst="rect">
            <a:avLst/>
          </a:prstGeom>
          <a:noFill/>
          <a:ln>
            <a:noFill/>
          </a:ln>
        </p:spPr>
      </p:pic>
      <p:sp>
        <p:nvSpPr>
          <p:cNvPr id="610" name="Google Shape;610;p4"/>
          <p:cNvSpPr txBox="1">
            <a:spLocks noGrp="1"/>
          </p:cNvSpPr>
          <p:nvPr>
            <p:ph type="sldNum" idx="12"/>
          </p:nvPr>
        </p:nvSpPr>
        <p:spPr>
          <a:xfrm>
            <a:off x="11406074" y="6333135"/>
            <a:ext cx="731409" cy="524800"/>
          </a:xfrm>
          <a:prstGeom prst="rect">
            <a:avLst/>
          </a:prstGeom>
        </p:spPr>
        <p:txBody>
          <a:bodyPr spcFirstLastPara="1" wrap="square" lIns="68575" tIns="68575" rIns="68575" bIns="68575" anchor="t" anchorCtr="0">
            <a:noAutofit/>
          </a:bodyPr>
          <a:lstStyle>
            <a:lvl1pPr lvl="0">
              <a:buNone/>
              <a:defRPr sz="1733">
                <a:solidFill>
                  <a:schemeClr val="dk1"/>
                </a:solidFill>
              </a:defRPr>
            </a:lvl1pPr>
            <a:lvl2pPr lvl="1">
              <a:buNone/>
              <a:defRPr sz="1733">
                <a:solidFill>
                  <a:schemeClr val="dk1"/>
                </a:solidFill>
              </a:defRPr>
            </a:lvl2pPr>
            <a:lvl3pPr lvl="2">
              <a:buNone/>
              <a:defRPr sz="1733">
                <a:solidFill>
                  <a:schemeClr val="dk1"/>
                </a:solidFill>
              </a:defRPr>
            </a:lvl3pPr>
            <a:lvl4pPr lvl="3">
              <a:buNone/>
              <a:defRPr sz="1733">
                <a:solidFill>
                  <a:schemeClr val="dk1"/>
                </a:solidFill>
              </a:defRPr>
            </a:lvl4pPr>
            <a:lvl5pPr lvl="4">
              <a:buNone/>
              <a:defRPr sz="1733">
                <a:solidFill>
                  <a:schemeClr val="dk1"/>
                </a:solidFill>
              </a:defRPr>
            </a:lvl5pPr>
            <a:lvl6pPr lvl="5">
              <a:buNone/>
              <a:defRPr sz="1733">
                <a:solidFill>
                  <a:schemeClr val="dk1"/>
                </a:solidFill>
              </a:defRPr>
            </a:lvl6pPr>
            <a:lvl7pPr lvl="6">
              <a:buNone/>
              <a:defRPr sz="1733">
                <a:solidFill>
                  <a:schemeClr val="dk1"/>
                </a:solidFill>
              </a:defRPr>
            </a:lvl7pPr>
            <a:lvl8pPr lvl="7">
              <a:buNone/>
              <a:defRPr sz="1733">
                <a:solidFill>
                  <a:schemeClr val="dk1"/>
                </a:solidFill>
              </a:defRPr>
            </a:lvl8pPr>
            <a:lvl9pPr lvl="8">
              <a:buNone/>
              <a:defRPr sz="1733">
                <a:solidFill>
                  <a:schemeClr val="dk1"/>
                </a:solidFill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8"/>
          <p:cNvSpPr txBox="1">
            <a:spLocks noGrp="1"/>
          </p:cNvSpPr>
          <p:nvPr>
            <p:ph type="title"/>
          </p:nvPr>
        </p:nvSpPr>
        <p:spPr>
          <a:xfrm>
            <a:off x="612488" y="457200"/>
            <a:ext cx="10969943" cy="54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31" name="Google Shape;631;p8"/>
          <p:cNvSpPr txBox="1">
            <a:spLocks noGrp="1"/>
          </p:cNvSpPr>
          <p:nvPr>
            <p:ph type="sldNum" idx="12"/>
          </p:nvPr>
        </p:nvSpPr>
        <p:spPr>
          <a:xfrm>
            <a:off x="10848585" y="6356349"/>
            <a:ext cx="708615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32" name="Google Shape;632;p8"/>
          <p:cNvSpPr txBox="1"/>
          <p:nvPr/>
        </p:nvSpPr>
        <p:spPr>
          <a:xfrm>
            <a:off x="499744" y="6356363"/>
            <a:ext cx="7959927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0" tIns="91410" rIns="91410" bIns="9141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66">
                <a:solidFill>
                  <a:srgbClr val="888C8F"/>
                </a:solidFill>
              </a:rPr>
              <a:t>BERKELEY LAB</a:t>
            </a:r>
            <a:endParaRPr sz="1066">
              <a:solidFill>
                <a:srgbClr val="888C8F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p9"/>
          <p:cNvSpPr txBox="1">
            <a:spLocks noGrp="1"/>
          </p:cNvSpPr>
          <p:nvPr>
            <p:ph type="title"/>
          </p:nvPr>
        </p:nvSpPr>
        <p:spPr>
          <a:xfrm>
            <a:off x="612488" y="457200"/>
            <a:ext cx="10969943" cy="11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  <a:defRPr b="1" i="0" cap="none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35" name="Google Shape;635;p9"/>
          <p:cNvSpPr txBox="1">
            <a:spLocks noGrp="1"/>
          </p:cNvSpPr>
          <p:nvPr>
            <p:ph type="body" idx="1"/>
          </p:nvPr>
        </p:nvSpPr>
        <p:spPr>
          <a:xfrm>
            <a:off x="612491" y="1600200"/>
            <a:ext cx="10969943" cy="43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609448" lvl="0" indent="-431692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500"/>
              <a:buChar char="•"/>
              <a:defRPr/>
            </a:lvl1pPr>
            <a:lvl2pPr marL="1218895" lvl="1" indent="-431692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500"/>
              <a:buChar char="–"/>
              <a:defRPr>
                <a:latin typeface="Arial"/>
                <a:ea typeface="Arial"/>
                <a:cs typeface="Arial"/>
                <a:sym typeface="Arial"/>
              </a:defRPr>
            </a:lvl2pPr>
            <a:lvl3pPr marL="1828343" lvl="2" indent="-414763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marL="2437790" lvl="3" indent="-414763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–"/>
              <a:defRPr>
                <a:latin typeface="Arial"/>
                <a:ea typeface="Arial"/>
                <a:cs typeface="Arial"/>
                <a:sym typeface="Arial"/>
              </a:defRPr>
            </a:lvl4pPr>
            <a:lvl5pPr marL="3047238" lvl="4" indent="-431692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500"/>
              <a:buChar char="»"/>
              <a:defRPr>
                <a:latin typeface="Arial"/>
                <a:ea typeface="Arial"/>
                <a:cs typeface="Arial"/>
                <a:sym typeface="Arial"/>
              </a:defRPr>
            </a:lvl5pPr>
            <a:lvl6pPr marL="3656686" lvl="5" indent="-423228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4266133" lvl="6" indent="-423228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4875581" lvl="7" indent="-423228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5485028" lvl="8" indent="-423228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36" name="Google Shape;636;p9"/>
          <p:cNvSpPr txBox="1">
            <a:spLocks noGrp="1"/>
          </p:cNvSpPr>
          <p:nvPr>
            <p:ph type="sldNum" idx="12"/>
          </p:nvPr>
        </p:nvSpPr>
        <p:spPr>
          <a:xfrm>
            <a:off x="10848585" y="6356349"/>
            <a:ext cx="708615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37" name="Google Shape;637;p9"/>
          <p:cNvSpPr txBox="1"/>
          <p:nvPr/>
        </p:nvSpPr>
        <p:spPr>
          <a:xfrm>
            <a:off x="499744" y="6356363"/>
            <a:ext cx="7959927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0" tIns="91410" rIns="91410" bIns="9141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66">
                <a:solidFill>
                  <a:srgbClr val="888C8F"/>
                </a:solidFill>
              </a:rPr>
              <a:t>BERKELEY LAB</a:t>
            </a:r>
            <a:endParaRPr sz="1066">
              <a:solidFill>
                <a:srgbClr val="888C8F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Content">
  <p:cSld name="3 Content">
    <p:spTree>
      <p:nvGrpSpPr>
        <p:cNvPr id="1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p10"/>
          <p:cNvSpPr txBox="1">
            <a:spLocks noGrp="1"/>
          </p:cNvSpPr>
          <p:nvPr>
            <p:ph type="body" idx="1"/>
          </p:nvPr>
        </p:nvSpPr>
        <p:spPr>
          <a:xfrm>
            <a:off x="612491" y="1828800"/>
            <a:ext cx="3512285" cy="42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609448" lvl="0" indent="-406298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200"/>
              <a:buChar char="•"/>
              <a:defRPr sz="1600"/>
            </a:lvl1pPr>
            <a:lvl2pPr marL="1218895" lvl="1" indent="-406298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200"/>
              <a:buChar char="–"/>
              <a:defRPr sz="1600"/>
            </a:lvl2pPr>
            <a:lvl3pPr marL="1828343" lvl="2" indent="-406298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200"/>
              <a:buChar char="•"/>
              <a:defRPr sz="1600"/>
            </a:lvl3pPr>
            <a:lvl4pPr marL="2437790" lvl="3" indent="-406298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200"/>
              <a:buChar char="–"/>
              <a:defRPr sz="1600"/>
            </a:lvl4pPr>
            <a:lvl5pPr marL="3047238" lvl="4" indent="-406298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200"/>
              <a:buChar char="»"/>
              <a:defRPr sz="1600"/>
            </a:lvl5pPr>
            <a:lvl6pPr marL="3656686" lvl="5" indent="-406298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600"/>
            </a:lvl6pPr>
            <a:lvl7pPr marL="4266133" lvl="6" indent="-406298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600"/>
            </a:lvl7pPr>
            <a:lvl8pPr marL="4875581" lvl="7" indent="-406298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600"/>
            </a:lvl8pPr>
            <a:lvl9pPr marL="5485028" lvl="8" indent="-406298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600"/>
            </a:lvl9pPr>
          </a:lstStyle>
          <a:p>
            <a:endParaRPr/>
          </a:p>
        </p:txBody>
      </p:sp>
      <p:sp>
        <p:nvSpPr>
          <p:cNvPr id="640" name="Google Shape;640;p10"/>
          <p:cNvSpPr txBox="1">
            <a:spLocks noGrp="1"/>
          </p:cNvSpPr>
          <p:nvPr>
            <p:ph type="body" idx="2"/>
          </p:nvPr>
        </p:nvSpPr>
        <p:spPr>
          <a:xfrm>
            <a:off x="4332557" y="1828800"/>
            <a:ext cx="3512285" cy="42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609448" lvl="0" indent="-406298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200"/>
              <a:buChar char="•"/>
              <a:defRPr sz="1600"/>
            </a:lvl1pPr>
            <a:lvl2pPr marL="1218895" lvl="1" indent="-406298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200"/>
              <a:buChar char="–"/>
              <a:defRPr sz="1600"/>
            </a:lvl2pPr>
            <a:lvl3pPr marL="1828343" lvl="2" indent="-406298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200"/>
              <a:buChar char="•"/>
              <a:defRPr sz="1600"/>
            </a:lvl3pPr>
            <a:lvl4pPr marL="2437790" lvl="3" indent="-406298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200"/>
              <a:buChar char="–"/>
              <a:defRPr sz="1600"/>
            </a:lvl4pPr>
            <a:lvl5pPr marL="3047238" lvl="4" indent="-406298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200"/>
              <a:buChar char="»"/>
              <a:defRPr sz="1600"/>
            </a:lvl5pPr>
            <a:lvl6pPr marL="3656686" lvl="5" indent="-406298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600"/>
            </a:lvl6pPr>
            <a:lvl7pPr marL="4266133" lvl="6" indent="-406298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600"/>
            </a:lvl7pPr>
            <a:lvl8pPr marL="4875581" lvl="7" indent="-406298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600"/>
            </a:lvl8pPr>
            <a:lvl9pPr marL="5485028" lvl="8" indent="-406298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600"/>
            </a:lvl9pPr>
          </a:lstStyle>
          <a:p>
            <a:endParaRPr/>
          </a:p>
        </p:txBody>
      </p:sp>
      <p:sp>
        <p:nvSpPr>
          <p:cNvPr id="641" name="Google Shape;641;p10"/>
          <p:cNvSpPr txBox="1">
            <a:spLocks noGrp="1"/>
          </p:cNvSpPr>
          <p:nvPr>
            <p:ph type="body" idx="3"/>
          </p:nvPr>
        </p:nvSpPr>
        <p:spPr>
          <a:xfrm>
            <a:off x="8063929" y="1828800"/>
            <a:ext cx="3512285" cy="42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609448" lvl="0" indent="-406298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200"/>
              <a:buChar char="•"/>
              <a:defRPr sz="1600"/>
            </a:lvl1pPr>
            <a:lvl2pPr marL="1218895" lvl="1" indent="-406298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200"/>
              <a:buChar char="–"/>
              <a:defRPr sz="1600"/>
            </a:lvl2pPr>
            <a:lvl3pPr marL="1828343" lvl="2" indent="-406298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200"/>
              <a:buChar char="•"/>
              <a:defRPr sz="1600"/>
            </a:lvl3pPr>
            <a:lvl4pPr marL="2437790" lvl="3" indent="-406298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200"/>
              <a:buChar char="–"/>
              <a:defRPr sz="1600"/>
            </a:lvl4pPr>
            <a:lvl5pPr marL="3047238" lvl="4" indent="-406298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200"/>
              <a:buChar char="»"/>
              <a:defRPr sz="1600"/>
            </a:lvl5pPr>
            <a:lvl6pPr marL="3656686" lvl="5" indent="-406298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600"/>
            </a:lvl6pPr>
            <a:lvl7pPr marL="4266133" lvl="6" indent="-406298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600"/>
            </a:lvl7pPr>
            <a:lvl8pPr marL="4875581" lvl="7" indent="-406298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600"/>
            </a:lvl8pPr>
            <a:lvl9pPr marL="5485028" lvl="8" indent="-406298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600"/>
            </a:lvl9pPr>
          </a:lstStyle>
          <a:p>
            <a:endParaRPr/>
          </a:p>
        </p:txBody>
      </p:sp>
      <p:cxnSp>
        <p:nvCxnSpPr>
          <p:cNvPr id="642" name="Google Shape;642;p10"/>
          <p:cNvCxnSpPr/>
          <p:nvPr/>
        </p:nvCxnSpPr>
        <p:spPr>
          <a:xfrm>
            <a:off x="610149" y="6873248"/>
            <a:ext cx="0" cy="122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dot"/>
            <a:round/>
            <a:headEnd type="none" w="sm" len="sm"/>
            <a:tailEnd type="none" w="sm" len="sm"/>
          </a:ln>
        </p:spPr>
      </p:cxnSp>
      <p:cxnSp>
        <p:nvCxnSpPr>
          <p:cNvPr id="643" name="Google Shape;643;p10"/>
          <p:cNvCxnSpPr/>
          <p:nvPr/>
        </p:nvCxnSpPr>
        <p:spPr>
          <a:xfrm>
            <a:off x="11576210" y="6873248"/>
            <a:ext cx="0" cy="122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dot"/>
            <a:round/>
            <a:headEnd type="none" w="sm" len="sm"/>
            <a:tailEnd type="none" w="sm" len="sm"/>
          </a:ln>
        </p:spPr>
      </p:cxnSp>
      <p:grpSp>
        <p:nvGrpSpPr>
          <p:cNvPr id="644" name="Google Shape;644;p10"/>
          <p:cNvGrpSpPr/>
          <p:nvPr/>
        </p:nvGrpSpPr>
        <p:grpSpPr>
          <a:xfrm>
            <a:off x="10645438" y="6873663"/>
            <a:ext cx="203147" cy="122145"/>
            <a:chOff x="7983415" y="6582508"/>
            <a:chExt cx="152400" cy="486507"/>
          </a:xfrm>
        </p:grpSpPr>
        <p:cxnSp>
          <p:nvCxnSpPr>
            <p:cNvPr id="645" name="Google Shape;645;p10"/>
            <p:cNvCxnSpPr/>
            <p:nvPr/>
          </p:nvCxnSpPr>
          <p:spPr>
            <a:xfrm>
              <a:off x="8135815" y="6582508"/>
              <a:ext cx="0" cy="486507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646" name="Google Shape;646;p10"/>
            <p:cNvCxnSpPr/>
            <p:nvPr/>
          </p:nvCxnSpPr>
          <p:spPr>
            <a:xfrm>
              <a:off x="7983415" y="6582508"/>
              <a:ext cx="0" cy="486507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round/>
              <a:headEnd type="none" w="sm" len="sm"/>
              <a:tailEnd type="none" w="sm" len="sm"/>
            </a:ln>
          </p:spPr>
        </p:cxnSp>
      </p:grpSp>
      <p:grpSp>
        <p:nvGrpSpPr>
          <p:cNvPr id="647" name="Google Shape;647;p10"/>
          <p:cNvGrpSpPr/>
          <p:nvPr/>
        </p:nvGrpSpPr>
        <p:grpSpPr>
          <a:xfrm>
            <a:off x="9714671" y="6873663"/>
            <a:ext cx="203147" cy="122145"/>
            <a:chOff x="7983415" y="6582508"/>
            <a:chExt cx="152400" cy="486507"/>
          </a:xfrm>
        </p:grpSpPr>
        <p:cxnSp>
          <p:nvCxnSpPr>
            <p:cNvPr id="648" name="Google Shape;648;p10"/>
            <p:cNvCxnSpPr/>
            <p:nvPr/>
          </p:nvCxnSpPr>
          <p:spPr>
            <a:xfrm>
              <a:off x="8135815" y="6582508"/>
              <a:ext cx="0" cy="486507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649" name="Google Shape;649;p10"/>
            <p:cNvCxnSpPr/>
            <p:nvPr/>
          </p:nvCxnSpPr>
          <p:spPr>
            <a:xfrm>
              <a:off x="7983415" y="6582508"/>
              <a:ext cx="0" cy="486507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round/>
              <a:headEnd type="none" w="sm" len="sm"/>
              <a:tailEnd type="none" w="sm" len="sm"/>
            </a:ln>
          </p:spPr>
        </p:cxnSp>
      </p:grpSp>
      <p:grpSp>
        <p:nvGrpSpPr>
          <p:cNvPr id="650" name="Google Shape;650;p10"/>
          <p:cNvGrpSpPr/>
          <p:nvPr/>
        </p:nvGrpSpPr>
        <p:grpSpPr>
          <a:xfrm>
            <a:off x="8783904" y="6873663"/>
            <a:ext cx="203147" cy="122145"/>
            <a:chOff x="7983415" y="6582508"/>
            <a:chExt cx="152400" cy="486507"/>
          </a:xfrm>
        </p:grpSpPr>
        <p:cxnSp>
          <p:nvCxnSpPr>
            <p:cNvPr id="651" name="Google Shape;651;p10"/>
            <p:cNvCxnSpPr/>
            <p:nvPr/>
          </p:nvCxnSpPr>
          <p:spPr>
            <a:xfrm>
              <a:off x="8135815" y="6582508"/>
              <a:ext cx="0" cy="486507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652" name="Google Shape;652;p10"/>
            <p:cNvCxnSpPr/>
            <p:nvPr/>
          </p:nvCxnSpPr>
          <p:spPr>
            <a:xfrm>
              <a:off x="7983415" y="6582508"/>
              <a:ext cx="0" cy="486507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round/>
              <a:headEnd type="none" w="sm" len="sm"/>
              <a:tailEnd type="none" w="sm" len="sm"/>
            </a:ln>
          </p:spPr>
        </p:cxnSp>
      </p:grpSp>
      <p:grpSp>
        <p:nvGrpSpPr>
          <p:cNvPr id="653" name="Google Shape;653;p10"/>
          <p:cNvGrpSpPr/>
          <p:nvPr/>
        </p:nvGrpSpPr>
        <p:grpSpPr>
          <a:xfrm>
            <a:off x="7853137" y="6873663"/>
            <a:ext cx="203147" cy="122145"/>
            <a:chOff x="7983415" y="6582508"/>
            <a:chExt cx="152400" cy="486507"/>
          </a:xfrm>
        </p:grpSpPr>
        <p:cxnSp>
          <p:nvCxnSpPr>
            <p:cNvPr id="654" name="Google Shape;654;p10"/>
            <p:cNvCxnSpPr/>
            <p:nvPr/>
          </p:nvCxnSpPr>
          <p:spPr>
            <a:xfrm>
              <a:off x="8135815" y="6582508"/>
              <a:ext cx="0" cy="486507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655" name="Google Shape;655;p10"/>
            <p:cNvCxnSpPr/>
            <p:nvPr/>
          </p:nvCxnSpPr>
          <p:spPr>
            <a:xfrm>
              <a:off x="7983415" y="6582508"/>
              <a:ext cx="0" cy="486507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round/>
              <a:headEnd type="none" w="sm" len="sm"/>
              <a:tailEnd type="none" w="sm" len="sm"/>
            </a:ln>
          </p:spPr>
        </p:cxnSp>
      </p:grpSp>
      <p:grpSp>
        <p:nvGrpSpPr>
          <p:cNvPr id="656" name="Google Shape;656;p10"/>
          <p:cNvGrpSpPr/>
          <p:nvPr/>
        </p:nvGrpSpPr>
        <p:grpSpPr>
          <a:xfrm>
            <a:off x="6922369" y="6873663"/>
            <a:ext cx="203147" cy="122145"/>
            <a:chOff x="7983415" y="6582508"/>
            <a:chExt cx="152400" cy="486507"/>
          </a:xfrm>
        </p:grpSpPr>
        <p:cxnSp>
          <p:nvCxnSpPr>
            <p:cNvPr id="657" name="Google Shape;657;p10"/>
            <p:cNvCxnSpPr/>
            <p:nvPr/>
          </p:nvCxnSpPr>
          <p:spPr>
            <a:xfrm>
              <a:off x="8135815" y="6582508"/>
              <a:ext cx="0" cy="486507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658" name="Google Shape;658;p10"/>
            <p:cNvCxnSpPr/>
            <p:nvPr/>
          </p:nvCxnSpPr>
          <p:spPr>
            <a:xfrm>
              <a:off x="7983415" y="6582508"/>
              <a:ext cx="0" cy="486507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round/>
              <a:headEnd type="none" w="sm" len="sm"/>
              <a:tailEnd type="none" w="sm" len="sm"/>
            </a:ln>
          </p:spPr>
        </p:cxnSp>
      </p:grpSp>
      <p:grpSp>
        <p:nvGrpSpPr>
          <p:cNvPr id="659" name="Google Shape;659;p10"/>
          <p:cNvGrpSpPr/>
          <p:nvPr/>
        </p:nvGrpSpPr>
        <p:grpSpPr>
          <a:xfrm>
            <a:off x="5991603" y="6873663"/>
            <a:ext cx="203147" cy="122145"/>
            <a:chOff x="7983415" y="6582508"/>
            <a:chExt cx="152400" cy="486507"/>
          </a:xfrm>
        </p:grpSpPr>
        <p:cxnSp>
          <p:nvCxnSpPr>
            <p:cNvPr id="660" name="Google Shape;660;p10"/>
            <p:cNvCxnSpPr/>
            <p:nvPr/>
          </p:nvCxnSpPr>
          <p:spPr>
            <a:xfrm>
              <a:off x="8135815" y="6582508"/>
              <a:ext cx="0" cy="486507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661" name="Google Shape;661;p10"/>
            <p:cNvCxnSpPr/>
            <p:nvPr/>
          </p:nvCxnSpPr>
          <p:spPr>
            <a:xfrm>
              <a:off x="7983415" y="6582508"/>
              <a:ext cx="0" cy="486507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round/>
              <a:headEnd type="none" w="sm" len="sm"/>
              <a:tailEnd type="none" w="sm" len="sm"/>
            </a:ln>
          </p:spPr>
        </p:cxnSp>
      </p:grpSp>
      <p:grpSp>
        <p:nvGrpSpPr>
          <p:cNvPr id="662" name="Google Shape;662;p10"/>
          <p:cNvGrpSpPr/>
          <p:nvPr/>
        </p:nvGrpSpPr>
        <p:grpSpPr>
          <a:xfrm>
            <a:off x="5060836" y="6873663"/>
            <a:ext cx="203147" cy="122145"/>
            <a:chOff x="7983415" y="6582508"/>
            <a:chExt cx="152400" cy="486507"/>
          </a:xfrm>
        </p:grpSpPr>
        <p:cxnSp>
          <p:nvCxnSpPr>
            <p:cNvPr id="663" name="Google Shape;663;p10"/>
            <p:cNvCxnSpPr/>
            <p:nvPr/>
          </p:nvCxnSpPr>
          <p:spPr>
            <a:xfrm>
              <a:off x="8135815" y="6582508"/>
              <a:ext cx="0" cy="486507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664" name="Google Shape;664;p10"/>
            <p:cNvCxnSpPr/>
            <p:nvPr/>
          </p:nvCxnSpPr>
          <p:spPr>
            <a:xfrm>
              <a:off x="7983415" y="6582508"/>
              <a:ext cx="0" cy="486507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round/>
              <a:headEnd type="none" w="sm" len="sm"/>
              <a:tailEnd type="none" w="sm" len="sm"/>
            </a:ln>
          </p:spPr>
        </p:cxnSp>
      </p:grpSp>
      <p:grpSp>
        <p:nvGrpSpPr>
          <p:cNvPr id="665" name="Google Shape;665;p10"/>
          <p:cNvGrpSpPr/>
          <p:nvPr/>
        </p:nvGrpSpPr>
        <p:grpSpPr>
          <a:xfrm>
            <a:off x="4130070" y="6873663"/>
            <a:ext cx="203147" cy="122145"/>
            <a:chOff x="7983415" y="6582508"/>
            <a:chExt cx="152400" cy="486507"/>
          </a:xfrm>
        </p:grpSpPr>
        <p:cxnSp>
          <p:nvCxnSpPr>
            <p:cNvPr id="666" name="Google Shape;666;p10"/>
            <p:cNvCxnSpPr/>
            <p:nvPr/>
          </p:nvCxnSpPr>
          <p:spPr>
            <a:xfrm>
              <a:off x="8135815" y="6582508"/>
              <a:ext cx="0" cy="486507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667" name="Google Shape;667;p10"/>
            <p:cNvCxnSpPr/>
            <p:nvPr/>
          </p:nvCxnSpPr>
          <p:spPr>
            <a:xfrm>
              <a:off x="7983415" y="6582508"/>
              <a:ext cx="0" cy="486507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round/>
              <a:headEnd type="none" w="sm" len="sm"/>
              <a:tailEnd type="none" w="sm" len="sm"/>
            </a:ln>
          </p:spPr>
        </p:cxnSp>
      </p:grpSp>
      <p:grpSp>
        <p:nvGrpSpPr>
          <p:cNvPr id="668" name="Google Shape;668;p10"/>
          <p:cNvGrpSpPr/>
          <p:nvPr/>
        </p:nvGrpSpPr>
        <p:grpSpPr>
          <a:xfrm>
            <a:off x="3199303" y="6873663"/>
            <a:ext cx="203147" cy="122145"/>
            <a:chOff x="7983415" y="6582508"/>
            <a:chExt cx="152400" cy="486507"/>
          </a:xfrm>
        </p:grpSpPr>
        <p:cxnSp>
          <p:nvCxnSpPr>
            <p:cNvPr id="669" name="Google Shape;669;p10"/>
            <p:cNvCxnSpPr/>
            <p:nvPr/>
          </p:nvCxnSpPr>
          <p:spPr>
            <a:xfrm>
              <a:off x="8135815" y="6582508"/>
              <a:ext cx="0" cy="486507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670" name="Google Shape;670;p10"/>
            <p:cNvCxnSpPr/>
            <p:nvPr/>
          </p:nvCxnSpPr>
          <p:spPr>
            <a:xfrm>
              <a:off x="7983415" y="6582508"/>
              <a:ext cx="0" cy="486507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round/>
              <a:headEnd type="none" w="sm" len="sm"/>
              <a:tailEnd type="none" w="sm" len="sm"/>
            </a:ln>
          </p:spPr>
        </p:cxnSp>
      </p:grpSp>
      <p:grpSp>
        <p:nvGrpSpPr>
          <p:cNvPr id="671" name="Google Shape;671;p10"/>
          <p:cNvGrpSpPr/>
          <p:nvPr/>
        </p:nvGrpSpPr>
        <p:grpSpPr>
          <a:xfrm>
            <a:off x="2268536" y="6873663"/>
            <a:ext cx="203147" cy="122145"/>
            <a:chOff x="7983415" y="6582508"/>
            <a:chExt cx="152400" cy="486507"/>
          </a:xfrm>
        </p:grpSpPr>
        <p:cxnSp>
          <p:nvCxnSpPr>
            <p:cNvPr id="672" name="Google Shape;672;p10"/>
            <p:cNvCxnSpPr/>
            <p:nvPr/>
          </p:nvCxnSpPr>
          <p:spPr>
            <a:xfrm>
              <a:off x="8135815" y="6582508"/>
              <a:ext cx="0" cy="486507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673" name="Google Shape;673;p10"/>
            <p:cNvCxnSpPr/>
            <p:nvPr/>
          </p:nvCxnSpPr>
          <p:spPr>
            <a:xfrm>
              <a:off x="7983415" y="6582508"/>
              <a:ext cx="0" cy="486507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round/>
              <a:headEnd type="none" w="sm" len="sm"/>
              <a:tailEnd type="none" w="sm" len="sm"/>
            </a:ln>
          </p:spPr>
        </p:cxnSp>
      </p:grpSp>
      <p:grpSp>
        <p:nvGrpSpPr>
          <p:cNvPr id="674" name="Google Shape;674;p10"/>
          <p:cNvGrpSpPr/>
          <p:nvPr/>
        </p:nvGrpSpPr>
        <p:grpSpPr>
          <a:xfrm>
            <a:off x="1337768" y="6873663"/>
            <a:ext cx="203147" cy="122145"/>
            <a:chOff x="7983415" y="6582508"/>
            <a:chExt cx="152400" cy="486507"/>
          </a:xfrm>
        </p:grpSpPr>
        <p:cxnSp>
          <p:nvCxnSpPr>
            <p:cNvPr id="675" name="Google Shape;675;p10"/>
            <p:cNvCxnSpPr/>
            <p:nvPr/>
          </p:nvCxnSpPr>
          <p:spPr>
            <a:xfrm>
              <a:off x="8135815" y="6582508"/>
              <a:ext cx="0" cy="486507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676" name="Google Shape;676;p10"/>
            <p:cNvCxnSpPr/>
            <p:nvPr/>
          </p:nvCxnSpPr>
          <p:spPr>
            <a:xfrm>
              <a:off x="7983415" y="6582508"/>
              <a:ext cx="0" cy="486507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round/>
              <a:headEnd type="none" w="sm" len="sm"/>
              <a:tailEnd type="none" w="sm" len="sm"/>
            </a:ln>
          </p:spPr>
        </p:cxnSp>
      </p:grpSp>
      <p:cxnSp>
        <p:nvCxnSpPr>
          <p:cNvPr id="677" name="Google Shape;677;p10"/>
          <p:cNvCxnSpPr/>
          <p:nvPr/>
        </p:nvCxnSpPr>
        <p:spPr>
          <a:xfrm>
            <a:off x="-120314" y="372607"/>
            <a:ext cx="0" cy="1628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dot"/>
            <a:round/>
            <a:headEnd type="none" w="sm" len="sm"/>
            <a:tailEnd type="none" w="sm" len="sm"/>
          </a:ln>
        </p:spPr>
      </p:cxnSp>
      <p:grpSp>
        <p:nvGrpSpPr>
          <p:cNvPr id="678" name="Google Shape;678;p10"/>
          <p:cNvGrpSpPr/>
          <p:nvPr/>
        </p:nvGrpSpPr>
        <p:grpSpPr>
          <a:xfrm rot="5400000">
            <a:off x="-196493" y="5920379"/>
            <a:ext cx="152400" cy="162775"/>
            <a:chOff x="7983415" y="6582508"/>
            <a:chExt cx="152400" cy="486507"/>
          </a:xfrm>
        </p:grpSpPr>
        <p:cxnSp>
          <p:nvCxnSpPr>
            <p:cNvPr id="679" name="Google Shape;679;p10"/>
            <p:cNvCxnSpPr/>
            <p:nvPr/>
          </p:nvCxnSpPr>
          <p:spPr>
            <a:xfrm>
              <a:off x="8135815" y="6582508"/>
              <a:ext cx="0" cy="486507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680" name="Google Shape;680;p10"/>
            <p:cNvCxnSpPr/>
            <p:nvPr/>
          </p:nvCxnSpPr>
          <p:spPr>
            <a:xfrm>
              <a:off x="7983415" y="6582508"/>
              <a:ext cx="0" cy="486507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round/>
              <a:headEnd type="none" w="sm" len="sm"/>
              <a:tailEnd type="none" w="sm" len="sm"/>
            </a:ln>
          </p:spPr>
        </p:cxnSp>
      </p:grpSp>
      <p:grpSp>
        <p:nvGrpSpPr>
          <p:cNvPr id="681" name="Google Shape;681;p10"/>
          <p:cNvGrpSpPr/>
          <p:nvPr/>
        </p:nvGrpSpPr>
        <p:grpSpPr>
          <a:xfrm rot="5400000">
            <a:off x="-196493" y="5446738"/>
            <a:ext cx="152400" cy="162775"/>
            <a:chOff x="7983415" y="6582508"/>
            <a:chExt cx="152400" cy="486507"/>
          </a:xfrm>
        </p:grpSpPr>
        <p:cxnSp>
          <p:nvCxnSpPr>
            <p:cNvPr id="682" name="Google Shape;682;p10"/>
            <p:cNvCxnSpPr/>
            <p:nvPr/>
          </p:nvCxnSpPr>
          <p:spPr>
            <a:xfrm>
              <a:off x="8135815" y="6582508"/>
              <a:ext cx="0" cy="486507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683" name="Google Shape;683;p10"/>
            <p:cNvCxnSpPr/>
            <p:nvPr/>
          </p:nvCxnSpPr>
          <p:spPr>
            <a:xfrm>
              <a:off x="7983415" y="6582508"/>
              <a:ext cx="0" cy="486507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round/>
              <a:headEnd type="none" w="sm" len="sm"/>
              <a:tailEnd type="none" w="sm" len="sm"/>
            </a:ln>
          </p:spPr>
        </p:cxnSp>
      </p:grpSp>
      <p:grpSp>
        <p:nvGrpSpPr>
          <p:cNvPr id="684" name="Google Shape;684;p10"/>
          <p:cNvGrpSpPr/>
          <p:nvPr/>
        </p:nvGrpSpPr>
        <p:grpSpPr>
          <a:xfrm rot="5400000">
            <a:off x="-196493" y="4973095"/>
            <a:ext cx="152400" cy="162775"/>
            <a:chOff x="7983415" y="6582508"/>
            <a:chExt cx="152400" cy="486507"/>
          </a:xfrm>
        </p:grpSpPr>
        <p:cxnSp>
          <p:nvCxnSpPr>
            <p:cNvPr id="685" name="Google Shape;685;p10"/>
            <p:cNvCxnSpPr/>
            <p:nvPr/>
          </p:nvCxnSpPr>
          <p:spPr>
            <a:xfrm>
              <a:off x="8135815" y="6582508"/>
              <a:ext cx="0" cy="486507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686" name="Google Shape;686;p10"/>
            <p:cNvCxnSpPr/>
            <p:nvPr/>
          </p:nvCxnSpPr>
          <p:spPr>
            <a:xfrm>
              <a:off x="7983415" y="6582508"/>
              <a:ext cx="0" cy="486507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round/>
              <a:headEnd type="none" w="sm" len="sm"/>
              <a:tailEnd type="none" w="sm" len="sm"/>
            </a:ln>
          </p:spPr>
        </p:cxnSp>
      </p:grpSp>
      <p:grpSp>
        <p:nvGrpSpPr>
          <p:cNvPr id="687" name="Google Shape;687;p10"/>
          <p:cNvGrpSpPr/>
          <p:nvPr/>
        </p:nvGrpSpPr>
        <p:grpSpPr>
          <a:xfrm rot="5400000">
            <a:off x="-196493" y="4499454"/>
            <a:ext cx="152400" cy="162775"/>
            <a:chOff x="7983415" y="6582508"/>
            <a:chExt cx="152400" cy="486507"/>
          </a:xfrm>
        </p:grpSpPr>
        <p:cxnSp>
          <p:nvCxnSpPr>
            <p:cNvPr id="688" name="Google Shape;688;p10"/>
            <p:cNvCxnSpPr/>
            <p:nvPr/>
          </p:nvCxnSpPr>
          <p:spPr>
            <a:xfrm>
              <a:off x="8135815" y="6582508"/>
              <a:ext cx="0" cy="486507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689" name="Google Shape;689;p10"/>
            <p:cNvCxnSpPr/>
            <p:nvPr/>
          </p:nvCxnSpPr>
          <p:spPr>
            <a:xfrm>
              <a:off x="7983415" y="6582508"/>
              <a:ext cx="0" cy="486507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round/>
              <a:headEnd type="none" w="sm" len="sm"/>
              <a:tailEnd type="none" w="sm" len="sm"/>
            </a:ln>
          </p:spPr>
        </p:cxnSp>
      </p:grpSp>
      <p:grpSp>
        <p:nvGrpSpPr>
          <p:cNvPr id="690" name="Google Shape;690;p10"/>
          <p:cNvGrpSpPr/>
          <p:nvPr/>
        </p:nvGrpSpPr>
        <p:grpSpPr>
          <a:xfrm rot="5400000">
            <a:off x="-196493" y="4025811"/>
            <a:ext cx="152400" cy="162775"/>
            <a:chOff x="7983415" y="6582508"/>
            <a:chExt cx="152400" cy="486507"/>
          </a:xfrm>
        </p:grpSpPr>
        <p:cxnSp>
          <p:nvCxnSpPr>
            <p:cNvPr id="691" name="Google Shape;691;p10"/>
            <p:cNvCxnSpPr/>
            <p:nvPr/>
          </p:nvCxnSpPr>
          <p:spPr>
            <a:xfrm>
              <a:off x="8135815" y="6582508"/>
              <a:ext cx="0" cy="486507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692" name="Google Shape;692;p10"/>
            <p:cNvCxnSpPr/>
            <p:nvPr/>
          </p:nvCxnSpPr>
          <p:spPr>
            <a:xfrm>
              <a:off x="7983415" y="6582508"/>
              <a:ext cx="0" cy="486507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round/>
              <a:headEnd type="none" w="sm" len="sm"/>
              <a:tailEnd type="none" w="sm" len="sm"/>
            </a:ln>
          </p:spPr>
        </p:cxnSp>
      </p:grpSp>
      <p:grpSp>
        <p:nvGrpSpPr>
          <p:cNvPr id="693" name="Google Shape;693;p10"/>
          <p:cNvGrpSpPr/>
          <p:nvPr/>
        </p:nvGrpSpPr>
        <p:grpSpPr>
          <a:xfrm rot="5400000">
            <a:off x="-196493" y="3552170"/>
            <a:ext cx="152400" cy="162775"/>
            <a:chOff x="7983415" y="6582508"/>
            <a:chExt cx="152400" cy="486507"/>
          </a:xfrm>
        </p:grpSpPr>
        <p:cxnSp>
          <p:nvCxnSpPr>
            <p:cNvPr id="694" name="Google Shape;694;p10"/>
            <p:cNvCxnSpPr/>
            <p:nvPr/>
          </p:nvCxnSpPr>
          <p:spPr>
            <a:xfrm>
              <a:off x="8135815" y="6582508"/>
              <a:ext cx="0" cy="486507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695" name="Google Shape;695;p10"/>
            <p:cNvCxnSpPr/>
            <p:nvPr/>
          </p:nvCxnSpPr>
          <p:spPr>
            <a:xfrm>
              <a:off x="7983415" y="6582508"/>
              <a:ext cx="0" cy="486507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round/>
              <a:headEnd type="none" w="sm" len="sm"/>
              <a:tailEnd type="none" w="sm" len="sm"/>
            </a:ln>
          </p:spPr>
        </p:cxnSp>
      </p:grpSp>
      <p:grpSp>
        <p:nvGrpSpPr>
          <p:cNvPr id="696" name="Google Shape;696;p10"/>
          <p:cNvGrpSpPr/>
          <p:nvPr/>
        </p:nvGrpSpPr>
        <p:grpSpPr>
          <a:xfrm rot="5400000">
            <a:off x="-196493" y="3078529"/>
            <a:ext cx="152400" cy="162775"/>
            <a:chOff x="7983415" y="6582508"/>
            <a:chExt cx="152400" cy="486507"/>
          </a:xfrm>
        </p:grpSpPr>
        <p:cxnSp>
          <p:nvCxnSpPr>
            <p:cNvPr id="697" name="Google Shape;697;p10"/>
            <p:cNvCxnSpPr/>
            <p:nvPr/>
          </p:nvCxnSpPr>
          <p:spPr>
            <a:xfrm>
              <a:off x="8135815" y="6582508"/>
              <a:ext cx="0" cy="486507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698" name="Google Shape;698;p10"/>
            <p:cNvCxnSpPr/>
            <p:nvPr/>
          </p:nvCxnSpPr>
          <p:spPr>
            <a:xfrm>
              <a:off x="7983415" y="6582508"/>
              <a:ext cx="0" cy="486507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round/>
              <a:headEnd type="none" w="sm" len="sm"/>
              <a:tailEnd type="none" w="sm" len="sm"/>
            </a:ln>
          </p:spPr>
        </p:cxnSp>
      </p:grpSp>
      <p:grpSp>
        <p:nvGrpSpPr>
          <p:cNvPr id="699" name="Google Shape;699;p10"/>
          <p:cNvGrpSpPr/>
          <p:nvPr/>
        </p:nvGrpSpPr>
        <p:grpSpPr>
          <a:xfrm rot="5400000">
            <a:off x="-196493" y="2604886"/>
            <a:ext cx="152400" cy="162775"/>
            <a:chOff x="7983415" y="6582508"/>
            <a:chExt cx="152400" cy="486507"/>
          </a:xfrm>
        </p:grpSpPr>
        <p:cxnSp>
          <p:nvCxnSpPr>
            <p:cNvPr id="700" name="Google Shape;700;p10"/>
            <p:cNvCxnSpPr/>
            <p:nvPr/>
          </p:nvCxnSpPr>
          <p:spPr>
            <a:xfrm>
              <a:off x="8135815" y="6582508"/>
              <a:ext cx="0" cy="486507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701" name="Google Shape;701;p10"/>
            <p:cNvCxnSpPr/>
            <p:nvPr/>
          </p:nvCxnSpPr>
          <p:spPr>
            <a:xfrm>
              <a:off x="7983415" y="6582508"/>
              <a:ext cx="0" cy="486507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round/>
              <a:headEnd type="none" w="sm" len="sm"/>
              <a:tailEnd type="none" w="sm" len="sm"/>
            </a:ln>
          </p:spPr>
        </p:cxnSp>
      </p:grpSp>
      <p:grpSp>
        <p:nvGrpSpPr>
          <p:cNvPr id="702" name="Google Shape;702;p10"/>
          <p:cNvGrpSpPr/>
          <p:nvPr/>
        </p:nvGrpSpPr>
        <p:grpSpPr>
          <a:xfrm rot="5400000">
            <a:off x="-196493" y="2131245"/>
            <a:ext cx="152400" cy="162775"/>
            <a:chOff x="7983415" y="6582508"/>
            <a:chExt cx="152400" cy="486507"/>
          </a:xfrm>
        </p:grpSpPr>
        <p:cxnSp>
          <p:nvCxnSpPr>
            <p:cNvPr id="703" name="Google Shape;703;p10"/>
            <p:cNvCxnSpPr/>
            <p:nvPr/>
          </p:nvCxnSpPr>
          <p:spPr>
            <a:xfrm>
              <a:off x="8135815" y="6582508"/>
              <a:ext cx="0" cy="486507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704" name="Google Shape;704;p10"/>
            <p:cNvCxnSpPr/>
            <p:nvPr/>
          </p:nvCxnSpPr>
          <p:spPr>
            <a:xfrm>
              <a:off x="7983415" y="6582508"/>
              <a:ext cx="0" cy="486507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round/>
              <a:headEnd type="none" w="sm" len="sm"/>
              <a:tailEnd type="none" w="sm" len="sm"/>
            </a:ln>
          </p:spPr>
        </p:cxnSp>
      </p:grpSp>
      <p:grpSp>
        <p:nvGrpSpPr>
          <p:cNvPr id="705" name="Google Shape;705;p10"/>
          <p:cNvGrpSpPr/>
          <p:nvPr/>
        </p:nvGrpSpPr>
        <p:grpSpPr>
          <a:xfrm rot="5400000">
            <a:off x="-196493" y="1657602"/>
            <a:ext cx="152400" cy="162775"/>
            <a:chOff x="7983415" y="6582508"/>
            <a:chExt cx="152400" cy="486507"/>
          </a:xfrm>
        </p:grpSpPr>
        <p:cxnSp>
          <p:nvCxnSpPr>
            <p:cNvPr id="706" name="Google Shape;706;p10"/>
            <p:cNvCxnSpPr/>
            <p:nvPr/>
          </p:nvCxnSpPr>
          <p:spPr>
            <a:xfrm>
              <a:off x="8135815" y="6582508"/>
              <a:ext cx="0" cy="486507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707" name="Google Shape;707;p10"/>
            <p:cNvCxnSpPr/>
            <p:nvPr/>
          </p:nvCxnSpPr>
          <p:spPr>
            <a:xfrm>
              <a:off x="7983415" y="6582508"/>
              <a:ext cx="0" cy="486507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round/>
              <a:headEnd type="none" w="sm" len="sm"/>
              <a:tailEnd type="none" w="sm" len="sm"/>
            </a:ln>
          </p:spPr>
        </p:cxnSp>
      </p:grpSp>
      <p:grpSp>
        <p:nvGrpSpPr>
          <p:cNvPr id="708" name="Google Shape;708;p10"/>
          <p:cNvGrpSpPr/>
          <p:nvPr/>
        </p:nvGrpSpPr>
        <p:grpSpPr>
          <a:xfrm rot="5400000">
            <a:off x="-196493" y="977011"/>
            <a:ext cx="152400" cy="162775"/>
            <a:chOff x="7983415" y="6582508"/>
            <a:chExt cx="152400" cy="486507"/>
          </a:xfrm>
        </p:grpSpPr>
        <p:cxnSp>
          <p:nvCxnSpPr>
            <p:cNvPr id="709" name="Google Shape;709;p10"/>
            <p:cNvCxnSpPr/>
            <p:nvPr/>
          </p:nvCxnSpPr>
          <p:spPr>
            <a:xfrm>
              <a:off x="8135815" y="6582508"/>
              <a:ext cx="0" cy="486507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710" name="Google Shape;710;p10"/>
            <p:cNvCxnSpPr/>
            <p:nvPr/>
          </p:nvCxnSpPr>
          <p:spPr>
            <a:xfrm>
              <a:off x="7983415" y="6582508"/>
              <a:ext cx="0" cy="486507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round/>
              <a:headEnd type="none" w="sm" len="sm"/>
              <a:tailEnd type="none" w="sm" len="sm"/>
            </a:ln>
          </p:spPr>
        </p:cxnSp>
      </p:grpSp>
      <p:cxnSp>
        <p:nvCxnSpPr>
          <p:cNvPr id="711" name="Google Shape;711;p10"/>
          <p:cNvCxnSpPr/>
          <p:nvPr/>
        </p:nvCxnSpPr>
        <p:spPr>
          <a:xfrm>
            <a:off x="-120314" y="6317812"/>
            <a:ext cx="0" cy="1628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dot"/>
            <a:round/>
            <a:headEnd type="none" w="sm" len="sm"/>
            <a:tailEnd type="none" w="sm" len="sm"/>
          </a:ln>
        </p:spPr>
      </p:cxnSp>
      <p:cxnSp>
        <p:nvCxnSpPr>
          <p:cNvPr id="712" name="Google Shape;712;p10"/>
          <p:cNvCxnSpPr/>
          <p:nvPr/>
        </p:nvCxnSpPr>
        <p:spPr>
          <a:xfrm>
            <a:off x="12300193" y="372607"/>
            <a:ext cx="0" cy="1628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dot"/>
            <a:round/>
            <a:headEnd type="none" w="sm" len="sm"/>
            <a:tailEnd type="none" w="sm" len="sm"/>
          </a:ln>
        </p:spPr>
      </p:cxnSp>
      <p:grpSp>
        <p:nvGrpSpPr>
          <p:cNvPr id="713" name="Google Shape;713;p10"/>
          <p:cNvGrpSpPr/>
          <p:nvPr/>
        </p:nvGrpSpPr>
        <p:grpSpPr>
          <a:xfrm rot="5400000">
            <a:off x="12224016" y="5920379"/>
            <a:ext cx="152400" cy="162775"/>
            <a:chOff x="7983415" y="6582508"/>
            <a:chExt cx="152400" cy="486507"/>
          </a:xfrm>
        </p:grpSpPr>
        <p:cxnSp>
          <p:nvCxnSpPr>
            <p:cNvPr id="714" name="Google Shape;714;p10"/>
            <p:cNvCxnSpPr/>
            <p:nvPr/>
          </p:nvCxnSpPr>
          <p:spPr>
            <a:xfrm>
              <a:off x="8135815" y="6582508"/>
              <a:ext cx="0" cy="486507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715" name="Google Shape;715;p10"/>
            <p:cNvCxnSpPr/>
            <p:nvPr/>
          </p:nvCxnSpPr>
          <p:spPr>
            <a:xfrm>
              <a:off x="7983415" y="6582508"/>
              <a:ext cx="0" cy="486507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round/>
              <a:headEnd type="none" w="sm" len="sm"/>
              <a:tailEnd type="none" w="sm" len="sm"/>
            </a:ln>
          </p:spPr>
        </p:cxnSp>
      </p:grpSp>
      <p:grpSp>
        <p:nvGrpSpPr>
          <p:cNvPr id="716" name="Google Shape;716;p10"/>
          <p:cNvGrpSpPr/>
          <p:nvPr/>
        </p:nvGrpSpPr>
        <p:grpSpPr>
          <a:xfrm rot="5400000">
            <a:off x="12224016" y="5446738"/>
            <a:ext cx="152400" cy="162775"/>
            <a:chOff x="7983415" y="6582508"/>
            <a:chExt cx="152400" cy="486507"/>
          </a:xfrm>
        </p:grpSpPr>
        <p:cxnSp>
          <p:nvCxnSpPr>
            <p:cNvPr id="717" name="Google Shape;717;p10"/>
            <p:cNvCxnSpPr/>
            <p:nvPr/>
          </p:nvCxnSpPr>
          <p:spPr>
            <a:xfrm>
              <a:off x="8135815" y="6582508"/>
              <a:ext cx="0" cy="486507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718" name="Google Shape;718;p10"/>
            <p:cNvCxnSpPr/>
            <p:nvPr/>
          </p:nvCxnSpPr>
          <p:spPr>
            <a:xfrm>
              <a:off x="7983415" y="6582508"/>
              <a:ext cx="0" cy="486507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round/>
              <a:headEnd type="none" w="sm" len="sm"/>
              <a:tailEnd type="none" w="sm" len="sm"/>
            </a:ln>
          </p:spPr>
        </p:cxnSp>
      </p:grpSp>
      <p:grpSp>
        <p:nvGrpSpPr>
          <p:cNvPr id="719" name="Google Shape;719;p10"/>
          <p:cNvGrpSpPr/>
          <p:nvPr/>
        </p:nvGrpSpPr>
        <p:grpSpPr>
          <a:xfrm rot="5400000">
            <a:off x="12224016" y="4973095"/>
            <a:ext cx="152400" cy="162775"/>
            <a:chOff x="7983415" y="6582508"/>
            <a:chExt cx="152400" cy="486507"/>
          </a:xfrm>
        </p:grpSpPr>
        <p:cxnSp>
          <p:nvCxnSpPr>
            <p:cNvPr id="720" name="Google Shape;720;p10"/>
            <p:cNvCxnSpPr/>
            <p:nvPr/>
          </p:nvCxnSpPr>
          <p:spPr>
            <a:xfrm>
              <a:off x="8135815" y="6582508"/>
              <a:ext cx="0" cy="486507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721" name="Google Shape;721;p10"/>
            <p:cNvCxnSpPr/>
            <p:nvPr/>
          </p:nvCxnSpPr>
          <p:spPr>
            <a:xfrm>
              <a:off x="7983415" y="6582508"/>
              <a:ext cx="0" cy="486507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round/>
              <a:headEnd type="none" w="sm" len="sm"/>
              <a:tailEnd type="none" w="sm" len="sm"/>
            </a:ln>
          </p:spPr>
        </p:cxnSp>
      </p:grpSp>
      <p:grpSp>
        <p:nvGrpSpPr>
          <p:cNvPr id="722" name="Google Shape;722;p10"/>
          <p:cNvGrpSpPr/>
          <p:nvPr/>
        </p:nvGrpSpPr>
        <p:grpSpPr>
          <a:xfrm rot="5400000">
            <a:off x="12224016" y="4499454"/>
            <a:ext cx="152400" cy="162775"/>
            <a:chOff x="7983415" y="6582508"/>
            <a:chExt cx="152400" cy="486507"/>
          </a:xfrm>
        </p:grpSpPr>
        <p:cxnSp>
          <p:nvCxnSpPr>
            <p:cNvPr id="723" name="Google Shape;723;p10"/>
            <p:cNvCxnSpPr/>
            <p:nvPr/>
          </p:nvCxnSpPr>
          <p:spPr>
            <a:xfrm>
              <a:off x="8135815" y="6582508"/>
              <a:ext cx="0" cy="486507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724" name="Google Shape;724;p10"/>
            <p:cNvCxnSpPr/>
            <p:nvPr/>
          </p:nvCxnSpPr>
          <p:spPr>
            <a:xfrm>
              <a:off x="7983415" y="6582508"/>
              <a:ext cx="0" cy="486507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round/>
              <a:headEnd type="none" w="sm" len="sm"/>
              <a:tailEnd type="none" w="sm" len="sm"/>
            </a:ln>
          </p:spPr>
        </p:cxnSp>
      </p:grpSp>
      <p:grpSp>
        <p:nvGrpSpPr>
          <p:cNvPr id="725" name="Google Shape;725;p10"/>
          <p:cNvGrpSpPr/>
          <p:nvPr/>
        </p:nvGrpSpPr>
        <p:grpSpPr>
          <a:xfrm rot="5400000">
            <a:off x="12224016" y="4025811"/>
            <a:ext cx="152400" cy="162775"/>
            <a:chOff x="7983415" y="6582508"/>
            <a:chExt cx="152400" cy="486507"/>
          </a:xfrm>
        </p:grpSpPr>
        <p:cxnSp>
          <p:nvCxnSpPr>
            <p:cNvPr id="726" name="Google Shape;726;p10"/>
            <p:cNvCxnSpPr/>
            <p:nvPr/>
          </p:nvCxnSpPr>
          <p:spPr>
            <a:xfrm>
              <a:off x="8135815" y="6582508"/>
              <a:ext cx="0" cy="486507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727" name="Google Shape;727;p10"/>
            <p:cNvCxnSpPr/>
            <p:nvPr/>
          </p:nvCxnSpPr>
          <p:spPr>
            <a:xfrm>
              <a:off x="7983415" y="6582508"/>
              <a:ext cx="0" cy="486507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round/>
              <a:headEnd type="none" w="sm" len="sm"/>
              <a:tailEnd type="none" w="sm" len="sm"/>
            </a:ln>
          </p:spPr>
        </p:cxnSp>
      </p:grpSp>
      <p:grpSp>
        <p:nvGrpSpPr>
          <p:cNvPr id="728" name="Google Shape;728;p10"/>
          <p:cNvGrpSpPr/>
          <p:nvPr/>
        </p:nvGrpSpPr>
        <p:grpSpPr>
          <a:xfrm rot="5400000">
            <a:off x="12224016" y="3552170"/>
            <a:ext cx="152400" cy="162775"/>
            <a:chOff x="7983415" y="6582508"/>
            <a:chExt cx="152400" cy="486507"/>
          </a:xfrm>
        </p:grpSpPr>
        <p:cxnSp>
          <p:nvCxnSpPr>
            <p:cNvPr id="729" name="Google Shape;729;p10"/>
            <p:cNvCxnSpPr/>
            <p:nvPr/>
          </p:nvCxnSpPr>
          <p:spPr>
            <a:xfrm>
              <a:off x="8135815" y="6582508"/>
              <a:ext cx="0" cy="486507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730" name="Google Shape;730;p10"/>
            <p:cNvCxnSpPr/>
            <p:nvPr/>
          </p:nvCxnSpPr>
          <p:spPr>
            <a:xfrm>
              <a:off x="7983415" y="6582508"/>
              <a:ext cx="0" cy="486507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round/>
              <a:headEnd type="none" w="sm" len="sm"/>
              <a:tailEnd type="none" w="sm" len="sm"/>
            </a:ln>
          </p:spPr>
        </p:cxnSp>
      </p:grpSp>
      <p:grpSp>
        <p:nvGrpSpPr>
          <p:cNvPr id="731" name="Google Shape;731;p10"/>
          <p:cNvGrpSpPr/>
          <p:nvPr/>
        </p:nvGrpSpPr>
        <p:grpSpPr>
          <a:xfrm rot="5400000">
            <a:off x="12224016" y="3078529"/>
            <a:ext cx="152400" cy="162775"/>
            <a:chOff x="7983415" y="6582508"/>
            <a:chExt cx="152400" cy="486507"/>
          </a:xfrm>
        </p:grpSpPr>
        <p:cxnSp>
          <p:nvCxnSpPr>
            <p:cNvPr id="732" name="Google Shape;732;p10"/>
            <p:cNvCxnSpPr/>
            <p:nvPr/>
          </p:nvCxnSpPr>
          <p:spPr>
            <a:xfrm>
              <a:off x="8135815" y="6582508"/>
              <a:ext cx="0" cy="486507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733" name="Google Shape;733;p10"/>
            <p:cNvCxnSpPr/>
            <p:nvPr/>
          </p:nvCxnSpPr>
          <p:spPr>
            <a:xfrm>
              <a:off x="7983415" y="6582508"/>
              <a:ext cx="0" cy="486507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round/>
              <a:headEnd type="none" w="sm" len="sm"/>
              <a:tailEnd type="none" w="sm" len="sm"/>
            </a:ln>
          </p:spPr>
        </p:cxnSp>
      </p:grpSp>
      <p:grpSp>
        <p:nvGrpSpPr>
          <p:cNvPr id="734" name="Google Shape;734;p10"/>
          <p:cNvGrpSpPr/>
          <p:nvPr/>
        </p:nvGrpSpPr>
        <p:grpSpPr>
          <a:xfrm rot="5400000">
            <a:off x="12224016" y="2604886"/>
            <a:ext cx="152400" cy="162775"/>
            <a:chOff x="7983415" y="6582508"/>
            <a:chExt cx="152400" cy="486507"/>
          </a:xfrm>
        </p:grpSpPr>
        <p:cxnSp>
          <p:nvCxnSpPr>
            <p:cNvPr id="735" name="Google Shape;735;p10"/>
            <p:cNvCxnSpPr/>
            <p:nvPr/>
          </p:nvCxnSpPr>
          <p:spPr>
            <a:xfrm>
              <a:off x="8135815" y="6582508"/>
              <a:ext cx="0" cy="486507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736" name="Google Shape;736;p10"/>
            <p:cNvCxnSpPr/>
            <p:nvPr/>
          </p:nvCxnSpPr>
          <p:spPr>
            <a:xfrm>
              <a:off x="7983415" y="6582508"/>
              <a:ext cx="0" cy="486507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round/>
              <a:headEnd type="none" w="sm" len="sm"/>
              <a:tailEnd type="none" w="sm" len="sm"/>
            </a:ln>
          </p:spPr>
        </p:cxnSp>
      </p:grpSp>
      <p:grpSp>
        <p:nvGrpSpPr>
          <p:cNvPr id="737" name="Google Shape;737;p10"/>
          <p:cNvGrpSpPr/>
          <p:nvPr/>
        </p:nvGrpSpPr>
        <p:grpSpPr>
          <a:xfrm rot="5400000">
            <a:off x="12224016" y="2131245"/>
            <a:ext cx="152400" cy="162775"/>
            <a:chOff x="7983415" y="6582508"/>
            <a:chExt cx="152400" cy="486507"/>
          </a:xfrm>
        </p:grpSpPr>
        <p:cxnSp>
          <p:nvCxnSpPr>
            <p:cNvPr id="738" name="Google Shape;738;p10"/>
            <p:cNvCxnSpPr/>
            <p:nvPr/>
          </p:nvCxnSpPr>
          <p:spPr>
            <a:xfrm>
              <a:off x="8135815" y="6582508"/>
              <a:ext cx="0" cy="486507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739" name="Google Shape;739;p10"/>
            <p:cNvCxnSpPr/>
            <p:nvPr/>
          </p:nvCxnSpPr>
          <p:spPr>
            <a:xfrm>
              <a:off x="7983415" y="6582508"/>
              <a:ext cx="0" cy="486507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round/>
              <a:headEnd type="none" w="sm" len="sm"/>
              <a:tailEnd type="none" w="sm" len="sm"/>
            </a:ln>
          </p:spPr>
        </p:cxnSp>
      </p:grpSp>
      <p:grpSp>
        <p:nvGrpSpPr>
          <p:cNvPr id="740" name="Google Shape;740;p10"/>
          <p:cNvGrpSpPr/>
          <p:nvPr/>
        </p:nvGrpSpPr>
        <p:grpSpPr>
          <a:xfrm rot="5400000">
            <a:off x="12224016" y="1657602"/>
            <a:ext cx="152400" cy="162775"/>
            <a:chOff x="7983415" y="6582508"/>
            <a:chExt cx="152400" cy="486507"/>
          </a:xfrm>
        </p:grpSpPr>
        <p:cxnSp>
          <p:nvCxnSpPr>
            <p:cNvPr id="741" name="Google Shape;741;p10"/>
            <p:cNvCxnSpPr/>
            <p:nvPr/>
          </p:nvCxnSpPr>
          <p:spPr>
            <a:xfrm>
              <a:off x="8135815" y="6582508"/>
              <a:ext cx="0" cy="486507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742" name="Google Shape;742;p10"/>
            <p:cNvCxnSpPr/>
            <p:nvPr/>
          </p:nvCxnSpPr>
          <p:spPr>
            <a:xfrm>
              <a:off x="7983415" y="6582508"/>
              <a:ext cx="0" cy="486507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round/>
              <a:headEnd type="none" w="sm" len="sm"/>
              <a:tailEnd type="none" w="sm" len="sm"/>
            </a:ln>
          </p:spPr>
        </p:cxnSp>
      </p:grpSp>
      <p:grpSp>
        <p:nvGrpSpPr>
          <p:cNvPr id="743" name="Google Shape;743;p10"/>
          <p:cNvGrpSpPr/>
          <p:nvPr/>
        </p:nvGrpSpPr>
        <p:grpSpPr>
          <a:xfrm rot="5400000">
            <a:off x="12224016" y="977011"/>
            <a:ext cx="152400" cy="162775"/>
            <a:chOff x="7983415" y="6582508"/>
            <a:chExt cx="152400" cy="486507"/>
          </a:xfrm>
        </p:grpSpPr>
        <p:cxnSp>
          <p:nvCxnSpPr>
            <p:cNvPr id="744" name="Google Shape;744;p10"/>
            <p:cNvCxnSpPr/>
            <p:nvPr/>
          </p:nvCxnSpPr>
          <p:spPr>
            <a:xfrm>
              <a:off x="8135815" y="6582508"/>
              <a:ext cx="0" cy="486507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745" name="Google Shape;745;p10"/>
            <p:cNvCxnSpPr/>
            <p:nvPr/>
          </p:nvCxnSpPr>
          <p:spPr>
            <a:xfrm>
              <a:off x="7983415" y="6582508"/>
              <a:ext cx="0" cy="486507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round/>
              <a:headEnd type="none" w="sm" len="sm"/>
              <a:tailEnd type="none" w="sm" len="sm"/>
            </a:ln>
          </p:spPr>
        </p:cxnSp>
      </p:grpSp>
      <p:cxnSp>
        <p:nvCxnSpPr>
          <p:cNvPr id="746" name="Google Shape;746;p10"/>
          <p:cNvCxnSpPr/>
          <p:nvPr/>
        </p:nvCxnSpPr>
        <p:spPr>
          <a:xfrm>
            <a:off x="12300193" y="6317812"/>
            <a:ext cx="0" cy="1628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dot"/>
            <a:round/>
            <a:headEnd type="none" w="sm" len="sm"/>
            <a:tailEnd type="none" w="sm" len="sm"/>
          </a:ln>
        </p:spPr>
      </p:cxnSp>
      <p:cxnSp>
        <p:nvCxnSpPr>
          <p:cNvPr id="747" name="Google Shape;747;p10"/>
          <p:cNvCxnSpPr/>
          <p:nvPr/>
        </p:nvCxnSpPr>
        <p:spPr>
          <a:xfrm>
            <a:off x="610149" y="-141165"/>
            <a:ext cx="0" cy="122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dot"/>
            <a:round/>
            <a:headEnd type="none" w="sm" len="sm"/>
            <a:tailEnd type="none" w="sm" len="sm"/>
          </a:ln>
        </p:spPr>
      </p:cxnSp>
      <p:cxnSp>
        <p:nvCxnSpPr>
          <p:cNvPr id="748" name="Google Shape;748;p10"/>
          <p:cNvCxnSpPr/>
          <p:nvPr/>
        </p:nvCxnSpPr>
        <p:spPr>
          <a:xfrm>
            <a:off x="11576210" y="-141165"/>
            <a:ext cx="0" cy="122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dot"/>
            <a:round/>
            <a:headEnd type="none" w="sm" len="sm"/>
            <a:tailEnd type="none" w="sm" len="sm"/>
          </a:ln>
        </p:spPr>
      </p:cxnSp>
      <p:grpSp>
        <p:nvGrpSpPr>
          <p:cNvPr id="749" name="Google Shape;749;p10"/>
          <p:cNvGrpSpPr/>
          <p:nvPr/>
        </p:nvGrpSpPr>
        <p:grpSpPr>
          <a:xfrm>
            <a:off x="10645438" y="-140749"/>
            <a:ext cx="203147" cy="122145"/>
            <a:chOff x="7983415" y="6582508"/>
            <a:chExt cx="152400" cy="486507"/>
          </a:xfrm>
        </p:grpSpPr>
        <p:cxnSp>
          <p:nvCxnSpPr>
            <p:cNvPr id="750" name="Google Shape;750;p10"/>
            <p:cNvCxnSpPr/>
            <p:nvPr/>
          </p:nvCxnSpPr>
          <p:spPr>
            <a:xfrm>
              <a:off x="8135815" y="6582508"/>
              <a:ext cx="0" cy="486507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751" name="Google Shape;751;p10"/>
            <p:cNvCxnSpPr/>
            <p:nvPr/>
          </p:nvCxnSpPr>
          <p:spPr>
            <a:xfrm>
              <a:off x="7983415" y="6582508"/>
              <a:ext cx="0" cy="486507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round/>
              <a:headEnd type="none" w="sm" len="sm"/>
              <a:tailEnd type="none" w="sm" len="sm"/>
            </a:ln>
          </p:spPr>
        </p:cxnSp>
      </p:grpSp>
      <p:grpSp>
        <p:nvGrpSpPr>
          <p:cNvPr id="752" name="Google Shape;752;p10"/>
          <p:cNvGrpSpPr/>
          <p:nvPr/>
        </p:nvGrpSpPr>
        <p:grpSpPr>
          <a:xfrm>
            <a:off x="9714671" y="-140749"/>
            <a:ext cx="203147" cy="122145"/>
            <a:chOff x="7983415" y="6582508"/>
            <a:chExt cx="152400" cy="486507"/>
          </a:xfrm>
        </p:grpSpPr>
        <p:cxnSp>
          <p:nvCxnSpPr>
            <p:cNvPr id="753" name="Google Shape;753;p10"/>
            <p:cNvCxnSpPr/>
            <p:nvPr/>
          </p:nvCxnSpPr>
          <p:spPr>
            <a:xfrm>
              <a:off x="8135815" y="6582508"/>
              <a:ext cx="0" cy="486507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754" name="Google Shape;754;p10"/>
            <p:cNvCxnSpPr/>
            <p:nvPr/>
          </p:nvCxnSpPr>
          <p:spPr>
            <a:xfrm>
              <a:off x="7983415" y="6582508"/>
              <a:ext cx="0" cy="486507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round/>
              <a:headEnd type="none" w="sm" len="sm"/>
              <a:tailEnd type="none" w="sm" len="sm"/>
            </a:ln>
          </p:spPr>
        </p:cxnSp>
      </p:grpSp>
      <p:grpSp>
        <p:nvGrpSpPr>
          <p:cNvPr id="755" name="Google Shape;755;p10"/>
          <p:cNvGrpSpPr/>
          <p:nvPr/>
        </p:nvGrpSpPr>
        <p:grpSpPr>
          <a:xfrm>
            <a:off x="8783904" y="-140749"/>
            <a:ext cx="203147" cy="122145"/>
            <a:chOff x="7983415" y="6582508"/>
            <a:chExt cx="152400" cy="486507"/>
          </a:xfrm>
        </p:grpSpPr>
        <p:cxnSp>
          <p:nvCxnSpPr>
            <p:cNvPr id="756" name="Google Shape;756;p10"/>
            <p:cNvCxnSpPr/>
            <p:nvPr/>
          </p:nvCxnSpPr>
          <p:spPr>
            <a:xfrm>
              <a:off x="8135815" y="6582508"/>
              <a:ext cx="0" cy="486507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757" name="Google Shape;757;p10"/>
            <p:cNvCxnSpPr/>
            <p:nvPr/>
          </p:nvCxnSpPr>
          <p:spPr>
            <a:xfrm>
              <a:off x="7983415" y="6582508"/>
              <a:ext cx="0" cy="486507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round/>
              <a:headEnd type="none" w="sm" len="sm"/>
              <a:tailEnd type="none" w="sm" len="sm"/>
            </a:ln>
          </p:spPr>
        </p:cxnSp>
      </p:grpSp>
      <p:grpSp>
        <p:nvGrpSpPr>
          <p:cNvPr id="758" name="Google Shape;758;p10"/>
          <p:cNvGrpSpPr/>
          <p:nvPr/>
        </p:nvGrpSpPr>
        <p:grpSpPr>
          <a:xfrm>
            <a:off x="7853137" y="-140749"/>
            <a:ext cx="203147" cy="122145"/>
            <a:chOff x="7983415" y="6582508"/>
            <a:chExt cx="152400" cy="486507"/>
          </a:xfrm>
        </p:grpSpPr>
        <p:cxnSp>
          <p:nvCxnSpPr>
            <p:cNvPr id="759" name="Google Shape;759;p10"/>
            <p:cNvCxnSpPr/>
            <p:nvPr/>
          </p:nvCxnSpPr>
          <p:spPr>
            <a:xfrm>
              <a:off x="8135815" y="6582508"/>
              <a:ext cx="0" cy="486507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760" name="Google Shape;760;p10"/>
            <p:cNvCxnSpPr/>
            <p:nvPr/>
          </p:nvCxnSpPr>
          <p:spPr>
            <a:xfrm>
              <a:off x="7983415" y="6582508"/>
              <a:ext cx="0" cy="486507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round/>
              <a:headEnd type="none" w="sm" len="sm"/>
              <a:tailEnd type="none" w="sm" len="sm"/>
            </a:ln>
          </p:spPr>
        </p:cxnSp>
      </p:grpSp>
      <p:grpSp>
        <p:nvGrpSpPr>
          <p:cNvPr id="761" name="Google Shape;761;p10"/>
          <p:cNvGrpSpPr/>
          <p:nvPr/>
        </p:nvGrpSpPr>
        <p:grpSpPr>
          <a:xfrm>
            <a:off x="6922369" y="-140749"/>
            <a:ext cx="203147" cy="122145"/>
            <a:chOff x="7983415" y="6582508"/>
            <a:chExt cx="152400" cy="486507"/>
          </a:xfrm>
        </p:grpSpPr>
        <p:cxnSp>
          <p:nvCxnSpPr>
            <p:cNvPr id="762" name="Google Shape;762;p10"/>
            <p:cNvCxnSpPr/>
            <p:nvPr/>
          </p:nvCxnSpPr>
          <p:spPr>
            <a:xfrm>
              <a:off x="8135815" y="6582508"/>
              <a:ext cx="0" cy="486507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763" name="Google Shape;763;p10"/>
            <p:cNvCxnSpPr/>
            <p:nvPr/>
          </p:nvCxnSpPr>
          <p:spPr>
            <a:xfrm>
              <a:off x="7983415" y="6582508"/>
              <a:ext cx="0" cy="486507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round/>
              <a:headEnd type="none" w="sm" len="sm"/>
              <a:tailEnd type="none" w="sm" len="sm"/>
            </a:ln>
          </p:spPr>
        </p:cxnSp>
      </p:grpSp>
      <p:grpSp>
        <p:nvGrpSpPr>
          <p:cNvPr id="764" name="Google Shape;764;p10"/>
          <p:cNvGrpSpPr/>
          <p:nvPr/>
        </p:nvGrpSpPr>
        <p:grpSpPr>
          <a:xfrm>
            <a:off x="5991603" y="-140749"/>
            <a:ext cx="203147" cy="122145"/>
            <a:chOff x="7983415" y="6582508"/>
            <a:chExt cx="152400" cy="486507"/>
          </a:xfrm>
        </p:grpSpPr>
        <p:cxnSp>
          <p:nvCxnSpPr>
            <p:cNvPr id="765" name="Google Shape;765;p10"/>
            <p:cNvCxnSpPr/>
            <p:nvPr/>
          </p:nvCxnSpPr>
          <p:spPr>
            <a:xfrm>
              <a:off x="8135815" y="6582508"/>
              <a:ext cx="0" cy="486507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766" name="Google Shape;766;p10"/>
            <p:cNvCxnSpPr/>
            <p:nvPr/>
          </p:nvCxnSpPr>
          <p:spPr>
            <a:xfrm>
              <a:off x="7983415" y="6582508"/>
              <a:ext cx="0" cy="486507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round/>
              <a:headEnd type="none" w="sm" len="sm"/>
              <a:tailEnd type="none" w="sm" len="sm"/>
            </a:ln>
          </p:spPr>
        </p:cxnSp>
      </p:grpSp>
      <p:grpSp>
        <p:nvGrpSpPr>
          <p:cNvPr id="767" name="Google Shape;767;p10"/>
          <p:cNvGrpSpPr/>
          <p:nvPr/>
        </p:nvGrpSpPr>
        <p:grpSpPr>
          <a:xfrm>
            <a:off x="5060836" y="-140749"/>
            <a:ext cx="203147" cy="122145"/>
            <a:chOff x="7983415" y="6582508"/>
            <a:chExt cx="152400" cy="486507"/>
          </a:xfrm>
        </p:grpSpPr>
        <p:cxnSp>
          <p:nvCxnSpPr>
            <p:cNvPr id="768" name="Google Shape;768;p10"/>
            <p:cNvCxnSpPr/>
            <p:nvPr/>
          </p:nvCxnSpPr>
          <p:spPr>
            <a:xfrm>
              <a:off x="8135815" y="6582508"/>
              <a:ext cx="0" cy="486507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769" name="Google Shape;769;p10"/>
            <p:cNvCxnSpPr/>
            <p:nvPr/>
          </p:nvCxnSpPr>
          <p:spPr>
            <a:xfrm>
              <a:off x="7983415" y="6582508"/>
              <a:ext cx="0" cy="486507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round/>
              <a:headEnd type="none" w="sm" len="sm"/>
              <a:tailEnd type="none" w="sm" len="sm"/>
            </a:ln>
          </p:spPr>
        </p:cxnSp>
      </p:grpSp>
      <p:grpSp>
        <p:nvGrpSpPr>
          <p:cNvPr id="770" name="Google Shape;770;p10"/>
          <p:cNvGrpSpPr/>
          <p:nvPr/>
        </p:nvGrpSpPr>
        <p:grpSpPr>
          <a:xfrm>
            <a:off x="4130070" y="-140749"/>
            <a:ext cx="203147" cy="122145"/>
            <a:chOff x="7983415" y="6582508"/>
            <a:chExt cx="152400" cy="486507"/>
          </a:xfrm>
        </p:grpSpPr>
        <p:cxnSp>
          <p:nvCxnSpPr>
            <p:cNvPr id="771" name="Google Shape;771;p10"/>
            <p:cNvCxnSpPr/>
            <p:nvPr/>
          </p:nvCxnSpPr>
          <p:spPr>
            <a:xfrm>
              <a:off x="8135815" y="6582508"/>
              <a:ext cx="0" cy="486507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772" name="Google Shape;772;p10"/>
            <p:cNvCxnSpPr/>
            <p:nvPr/>
          </p:nvCxnSpPr>
          <p:spPr>
            <a:xfrm>
              <a:off x="7983415" y="6582508"/>
              <a:ext cx="0" cy="486507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round/>
              <a:headEnd type="none" w="sm" len="sm"/>
              <a:tailEnd type="none" w="sm" len="sm"/>
            </a:ln>
          </p:spPr>
        </p:cxnSp>
      </p:grpSp>
      <p:grpSp>
        <p:nvGrpSpPr>
          <p:cNvPr id="773" name="Google Shape;773;p10"/>
          <p:cNvGrpSpPr/>
          <p:nvPr/>
        </p:nvGrpSpPr>
        <p:grpSpPr>
          <a:xfrm>
            <a:off x="3199303" y="-140749"/>
            <a:ext cx="203147" cy="122145"/>
            <a:chOff x="7983415" y="6582508"/>
            <a:chExt cx="152400" cy="486507"/>
          </a:xfrm>
        </p:grpSpPr>
        <p:cxnSp>
          <p:nvCxnSpPr>
            <p:cNvPr id="774" name="Google Shape;774;p10"/>
            <p:cNvCxnSpPr/>
            <p:nvPr/>
          </p:nvCxnSpPr>
          <p:spPr>
            <a:xfrm>
              <a:off x="8135815" y="6582508"/>
              <a:ext cx="0" cy="486507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775" name="Google Shape;775;p10"/>
            <p:cNvCxnSpPr/>
            <p:nvPr/>
          </p:nvCxnSpPr>
          <p:spPr>
            <a:xfrm>
              <a:off x="7983415" y="6582508"/>
              <a:ext cx="0" cy="486507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round/>
              <a:headEnd type="none" w="sm" len="sm"/>
              <a:tailEnd type="none" w="sm" len="sm"/>
            </a:ln>
          </p:spPr>
        </p:cxnSp>
      </p:grpSp>
      <p:grpSp>
        <p:nvGrpSpPr>
          <p:cNvPr id="776" name="Google Shape;776;p10"/>
          <p:cNvGrpSpPr/>
          <p:nvPr/>
        </p:nvGrpSpPr>
        <p:grpSpPr>
          <a:xfrm>
            <a:off x="2268536" y="-140749"/>
            <a:ext cx="203147" cy="122145"/>
            <a:chOff x="7983415" y="6582508"/>
            <a:chExt cx="152400" cy="486507"/>
          </a:xfrm>
        </p:grpSpPr>
        <p:cxnSp>
          <p:nvCxnSpPr>
            <p:cNvPr id="777" name="Google Shape;777;p10"/>
            <p:cNvCxnSpPr/>
            <p:nvPr/>
          </p:nvCxnSpPr>
          <p:spPr>
            <a:xfrm>
              <a:off x="8135815" y="6582508"/>
              <a:ext cx="0" cy="486507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778" name="Google Shape;778;p10"/>
            <p:cNvCxnSpPr/>
            <p:nvPr/>
          </p:nvCxnSpPr>
          <p:spPr>
            <a:xfrm>
              <a:off x="7983415" y="6582508"/>
              <a:ext cx="0" cy="486507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round/>
              <a:headEnd type="none" w="sm" len="sm"/>
              <a:tailEnd type="none" w="sm" len="sm"/>
            </a:ln>
          </p:spPr>
        </p:cxnSp>
      </p:grpSp>
      <p:grpSp>
        <p:nvGrpSpPr>
          <p:cNvPr id="779" name="Google Shape;779;p10"/>
          <p:cNvGrpSpPr/>
          <p:nvPr/>
        </p:nvGrpSpPr>
        <p:grpSpPr>
          <a:xfrm>
            <a:off x="1337768" y="-140749"/>
            <a:ext cx="203147" cy="122145"/>
            <a:chOff x="7983415" y="6582508"/>
            <a:chExt cx="152400" cy="486507"/>
          </a:xfrm>
        </p:grpSpPr>
        <p:cxnSp>
          <p:nvCxnSpPr>
            <p:cNvPr id="780" name="Google Shape;780;p10"/>
            <p:cNvCxnSpPr/>
            <p:nvPr/>
          </p:nvCxnSpPr>
          <p:spPr>
            <a:xfrm>
              <a:off x="8135815" y="6582508"/>
              <a:ext cx="0" cy="486507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781" name="Google Shape;781;p10"/>
            <p:cNvCxnSpPr/>
            <p:nvPr/>
          </p:nvCxnSpPr>
          <p:spPr>
            <a:xfrm>
              <a:off x="7983415" y="6582508"/>
              <a:ext cx="0" cy="486507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dot"/>
              <a:round/>
              <a:headEnd type="none" w="sm" len="sm"/>
              <a:tailEnd type="none" w="sm" len="sm"/>
            </a:ln>
          </p:spPr>
        </p:cxnSp>
      </p:grpSp>
      <p:sp>
        <p:nvSpPr>
          <p:cNvPr id="782" name="Google Shape;782;p10"/>
          <p:cNvSpPr txBox="1">
            <a:spLocks noGrp="1"/>
          </p:cNvSpPr>
          <p:nvPr>
            <p:ph type="title"/>
          </p:nvPr>
        </p:nvSpPr>
        <p:spPr>
          <a:xfrm>
            <a:off x="612488" y="457200"/>
            <a:ext cx="10969943" cy="54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3" name="Google Shape;783;p10"/>
          <p:cNvSpPr txBox="1">
            <a:spLocks noGrp="1"/>
          </p:cNvSpPr>
          <p:nvPr>
            <p:ph type="sldNum" idx="12"/>
          </p:nvPr>
        </p:nvSpPr>
        <p:spPr>
          <a:xfrm>
            <a:off x="10848585" y="6356349"/>
            <a:ext cx="708615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84" name="Google Shape;784;p10"/>
          <p:cNvSpPr txBox="1"/>
          <p:nvPr/>
        </p:nvSpPr>
        <p:spPr>
          <a:xfrm>
            <a:off x="499744" y="6356363"/>
            <a:ext cx="7959927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0" tIns="91410" rIns="91410" bIns="9141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66">
                <a:solidFill>
                  <a:srgbClr val="888C8F"/>
                </a:solidFill>
              </a:rPr>
              <a:t>BERKELEY LAB</a:t>
            </a:r>
            <a:endParaRPr sz="1066">
              <a:solidFill>
                <a:srgbClr val="888C8F"/>
              </a:solidFill>
            </a:endParaRPr>
          </a:p>
        </p:txBody>
      </p:sp>
      <p:sp>
        <p:nvSpPr>
          <p:cNvPr id="785" name="Google Shape;785;p10"/>
          <p:cNvSpPr txBox="1">
            <a:spLocks noGrp="1"/>
          </p:cNvSpPr>
          <p:nvPr>
            <p:ph type="subTitle" idx="4"/>
          </p:nvPr>
        </p:nvSpPr>
        <p:spPr>
          <a:xfrm>
            <a:off x="612491" y="1143000"/>
            <a:ext cx="10969943" cy="5488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>
            <a:lvl1pPr lvl="0">
              <a:spcBef>
                <a:spcPts val="800"/>
              </a:spcBef>
              <a:spcAft>
                <a:spcPts val="0"/>
              </a:spcAft>
              <a:buSzPts val="1500"/>
              <a:buNone/>
              <a:defRPr>
                <a:solidFill>
                  <a:schemeClr val="accent2"/>
                </a:solidFill>
              </a:defRPr>
            </a:lvl1pPr>
            <a:lvl2pPr lvl="1">
              <a:spcBef>
                <a:spcPts val="400"/>
              </a:spcBef>
              <a:spcAft>
                <a:spcPts val="0"/>
              </a:spcAft>
              <a:buSzPts val="1500"/>
              <a:buNone/>
              <a:defRPr/>
            </a:lvl2pPr>
            <a:lvl3pPr lvl="2">
              <a:spcBef>
                <a:spcPts val="400"/>
              </a:spcBef>
              <a:spcAft>
                <a:spcPts val="0"/>
              </a:spcAft>
              <a:buSzPts val="1300"/>
              <a:buNone/>
              <a:defRPr/>
            </a:lvl3pPr>
            <a:lvl4pPr lvl="3">
              <a:spcBef>
                <a:spcPts val="40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400"/>
              </a:spcBef>
              <a:spcAft>
                <a:spcPts val="0"/>
              </a:spcAft>
              <a:buSzPts val="1500"/>
              <a:buNone/>
              <a:defRPr/>
            </a:lvl5pPr>
            <a:lvl6pPr lvl="5">
              <a:spcBef>
                <a:spcPts val="400"/>
              </a:spcBef>
              <a:spcAft>
                <a:spcPts val="0"/>
              </a:spcAft>
              <a:buSzPts val="1500"/>
              <a:buNone/>
              <a:defRPr/>
            </a:lvl6pPr>
            <a:lvl7pPr lvl="6">
              <a:spcBef>
                <a:spcPts val="400"/>
              </a:spcBef>
              <a:spcAft>
                <a:spcPts val="0"/>
              </a:spcAft>
              <a:buSzPts val="15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500"/>
              <a:buNone/>
              <a:defRPr/>
            </a:lvl8pPr>
            <a:lvl9pPr lvl="8">
              <a:spcBef>
                <a:spcPts val="40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 Content">
  <p:cSld name="5 Content">
    <p:spTree>
      <p:nvGrpSpPr>
        <p:cNvPr id="1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Google Shape;957;p14"/>
          <p:cNvSpPr txBox="1">
            <a:spLocks noGrp="1"/>
          </p:cNvSpPr>
          <p:nvPr>
            <p:ph type="body" idx="1"/>
          </p:nvPr>
        </p:nvSpPr>
        <p:spPr>
          <a:xfrm>
            <a:off x="612488" y="1828800"/>
            <a:ext cx="2030671" cy="42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609448" lvl="0" indent="-304724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200"/>
              <a:buFont typeface="Arial"/>
              <a:buNone/>
              <a:defRPr sz="1600"/>
            </a:lvl1pPr>
            <a:lvl2pPr marL="1218895" lvl="1" indent="-304724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200"/>
              <a:buFont typeface="Arial"/>
              <a:buNone/>
              <a:defRPr sz="1600"/>
            </a:lvl2pPr>
            <a:lvl3pPr marL="1828343" lvl="2" indent="-304724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600"/>
            </a:lvl3pPr>
            <a:lvl4pPr marL="2437790" lvl="3" indent="-304724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600"/>
            </a:lvl4pPr>
            <a:lvl5pPr marL="3047238" lvl="4" indent="-304724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600"/>
            </a:lvl5pPr>
            <a:lvl6pPr marL="3656686" lvl="5" indent="-406298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600"/>
            </a:lvl6pPr>
            <a:lvl7pPr marL="4266133" lvl="6" indent="-406298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600"/>
            </a:lvl7pPr>
            <a:lvl8pPr marL="4875581" lvl="7" indent="-406298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600"/>
            </a:lvl8pPr>
            <a:lvl9pPr marL="5485028" lvl="8" indent="-406298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600"/>
            </a:lvl9pPr>
          </a:lstStyle>
          <a:p>
            <a:endParaRPr/>
          </a:p>
        </p:txBody>
      </p:sp>
      <p:sp>
        <p:nvSpPr>
          <p:cNvPr id="958" name="Google Shape;958;p14"/>
          <p:cNvSpPr txBox="1">
            <a:spLocks noGrp="1"/>
          </p:cNvSpPr>
          <p:nvPr>
            <p:ph type="body" idx="2"/>
          </p:nvPr>
        </p:nvSpPr>
        <p:spPr>
          <a:xfrm>
            <a:off x="2818321" y="1828800"/>
            <a:ext cx="2030671" cy="42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609448" lvl="0" indent="-304724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200"/>
              <a:buFont typeface="Arial"/>
              <a:buNone/>
              <a:defRPr sz="1600"/>
            </a:lvl1pPr>
            <a:lvl2pPr marL="1218895" lvl="1" indent="-304724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200"/>
              <a:buFont typeface="Arial"/>
              <a:buNone/>
              <a:defRPr sz="1600"/>
            </a:lvl2pPr>
            <a:lvl3pPr marL="1828343" lvl="2" indent="-304724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600"/>
            </a:lvl3pPr>
            <a:lvl4pPr marL="2437790" lvl="3" indent="-304724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600"/>
            </a:lvl4pPr>
            <a:lvl5pPr marL="3047238" lvl="4" indent="-304724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600"/>
            </a:lvl5pPr>
            <a:lvl6pPr marL="3656686" lvl="5" indent="-406298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600"/>
            </a:lvl6pPr>
            <a:lvl7pPr marL="4266133" lvl="6" indent="-406298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600"/>
            </a:lvl7pPr>
            <a:lvl8pPr marL="4875581" lvl="7" indent="-406298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600"/>
            </a:lvl8pPr>
            <a:lvl9pPr marL="5485028" lvl="8" indent="-406298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600"/>
            </a:lvl9pPr>
          </a:lstStyle>
          <a:p>
            <a:endParaRPr/>
          </a:p>
        </p:txBody>
      </p:sp>
      <p:sp>
        <p:nvSpPr>
          <p:cNvPr id="959" name="Google Shape;959;p14"/>
          <p:cNvSpPr txBox="1">
            <a:spLocks noGrp="1"/>
          </p:cNvSpPr>
          <p:nvPr>
            <p:ph type="body" idx="3"/>
          </p:nvPr>
        </p:nvSpPr>
        <p:spPr>
          <a:xfrm>
            <a:off x="5060719" y="1828800"/>
            <a:ext cx="2030671" cy="42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609448" lvl="0" indent="-304724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200"/>
              <a:buFont typeface="Arial"/>
              <a:buNone/>
              <a:defRPr sz="1600"/>
            </a:lvl1pPr>
            <a:lvl2pPr marL="1218895" lvl="1" indent="-304724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200"/>
              <a:buFont typeface="Arial"/>
              <a:buNone/>
              <a:defRPr sz="1600"/>
            </a:lvl2pPr>
            <a:lvl3pPr marL="1828343" lvl="2" indent="-304724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600"/>
            </a:lvl3pPr>
            <a:lvl4pPr marL="2437790" lvl="3" indent="-304724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600"/>
            </a:lvl4pPr>
            <a:lvl5pPr marL="3047238" lvl="4" indent="-304724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600"/>
            </a:lvl5pPr>
            <a:lvl6pPr marL="3656686" lvl="5" indent="-406298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600"/>
            </a:lvl6pPr>
            <a:lvl7pPr marL="4266133" lvl="6" indent="-406298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600"/>
            </a:lvl7pPr>
            <a:lvl8pPr marL="4875581" lvl="7" indent="-406298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600"/>
            </a:lvl8pPr>
            <a:lvl9pPr marL="5485028" lvl="8" indent="-406298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600"/>
            </a:lvl9pPr>
          </a:lstStyle>
          <a:p>
            <a:endParaRPr/>
          </a:p>
        </p:txBody>
      </p:sp>
      <p:sp>
        <p:nvSpPr>
          <p:cNvPr id="960" name="Google Shape;960;p14"/>
          <p:cNvSpPr txBox="1">
            <a:spLocks noGrp="1"/>
          </p:cNvSpPr>
          <p:nvPr>
            <p:ph type="body" idx="4"/>
          </p:nvPr>
        </p:nvSpPr>
        <p:spPr>
          <a:xfrm>
            <a:off x="7303119" y="1828800"/>
            <a:ext cx="2030671" cy="42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609448" lvl="0" indent="-304724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200"/>
              <a:buFont typeface="Arial"/>
              <a:buNone/>
              <a:defRPr sz="1600"/>
            </a:lvl1pPr>
            <a:lvl2pPr marL="1218895" lvl="1" indent="-304724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200"/>
              <a:buFont typeface="Arial"/>
              <a:buNone/>
              <a:defRPr sz="1600"/>
            </a:lvl2pPr>
            <a:lvl3pPr marL="1828343" lvl="2" indent="-304724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600"/>
            </a:lvl3pPr>
            <a:lvl4pPr marL="2437790" lvl="3" indent="-304724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600"/>
            </a:lvl4pPr>
            <a:lvl5pPr marL="3047238" lvl="4" indent="-304724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600"/>
            </a:lvl5pPr>
            <a:lvl6pPr marL="3656686" lvl="5" indent="-406298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600"/>
            </a:lvl6pPr>
            <a:lvl7pPr marL="4266133" lvl="6" indent="-406298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600"/>
            </a:lvl7pPr>
            <a:lvl8pPr marL="4875581" lvl="7" indent="-406298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600"/>
            </a:lvl8pPr>
            <a:lvl9pPr marL="5485028" lvl="8" indent="-406298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600"/>
            </a:lvl9pPr>
          </a:lstStyle>
          <a:p>
            <a:endParaRPr/>
          </a:p>
        </p:txBody>
      </p:sp>
      <p:sp>
        <p:nvSpPr>
          <p:cNvPr id="961" name="Google Shape;961;p14"/>
          <p:cNvSpPr txBox="1">
            <a:spLocks noGrp="1"/>
          </p:cNvSpPr>
          <p:nvPr>
            <p:ph type="body" idx="5"/>
          </p:nvPr>
        </p:nvSpPr>
        <p:spPr>
          <a:xfrm>
            <a:off x="9545516" y="1828800"/>
            <a:ext cx="2030671" cy="42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609448" lvl="0" indent="-304724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200"/>
              <a:buFont typeface="Arial"/>
              <a:buNone/>
              <a:defRPr sz="1600"/>
            </a:lvl1pPr>
            <a:lvl2pPr marL="1218895" lvl="1" indent="-304724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200"/>
              <a:buFont typeface="Arial"/>
              <a:buNone/>
              <a:defRPr sz="1600"/>
            </a:lvl2pPr>
            <a:lvl3pPr marL="1828343" lvl="2" indent="-304724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600"/>
            </a:lvl3pPr>
            <a:lvl4pPr marL="2437790" lvl="3" indent="-304724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600"/>
            </a:lvl4pPr>
            <a:lvl5pPr marL="3047238" lvl="4" indent="-304724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600"/>
            </a:lvl5pPr>
            <a:lvl6pPr marL="3656686" lvl="5" indent="-406298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600"/>
            </a:lvl6pPr>
            <a:lvl7pPr marL="4266133" lvl="6" indent="-406298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600"/>
            </a:lvl7pPr>
            <a:lvl8pPr marL="4875581" lvl="7" indent="-406298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600"/>
            </a:lvl8pPr>
            <a:lvl9pPr marL="5485028" lvl="8" indent="-406298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600"/>
            </a:lvl9pPr>
          </a:lstStyle>
          <a:p>
            <a:endParaRPr/>
          </a:p>
        </p:txBody>
      </p:sp>
      <p:grpSp>
        <p:nvGrpSpPr>
          <p:cNvPr id="962" name="Google Shape;962;p14"/>
          <p:cNvGrpSpPr/>
          <p:nvPr/>
        </p:nvGrpSpPr>
        <p:grpSpPr>
          <a:xfrm>
            <a:off x="-201712" y="-141165"/>
            <a:ext cx="12583286" cy="7136527"/>
            <a:chOff x="-151324" y="-141165"/>
            <a:chExt cx="9439923" cy="7136527"/>
          </a:xfrm>
        </p:grpSpPr>
        <p:grpSp>
          <p:nvGrpSpPr>
            <p:cNvPr id="963" name="Google Shape;963;p14"/>
            <p:cNvGrpSpPr/>
            <p:nvPr/>
          </p:nvGrpSpPr>
          <p:grpSpPr>
            <a:xfrm>
              <a:off x="457731" y="6873247"/>
              <a:ext cx="8226688" cy="122115"/>
              <a:chOff x="457731" y="6582508"/>
              <a:chExt cx="8226688" cy="486507"/>
            </a:xfrm>
          </p:grpSpPr>
          <p:cxnSp>
            <p:nvCxnSpPr>
              <p:cNvPr id="964" name="Google Shape;964;p14"/>
              <p:cNvCxnSpPr/>
              <p:nvPr/>
            </p:nvCxnSpPr>
            <p:spPr>
              <a:xfrm>
                <a:off x="457731" y="6582508"/>
                <a:ext cx="0" cy="486507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dot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965" name="Google Shape;965;p14"/>
              <p:cNvCxnSpPr/>
              <p:nvPr/>
            </p:nvCxnSpPr>
            <p:spPr>
              <a:xfrm>
                <a:off x="8684419" y="6582508"/>
                <a:ext cx="0" cy="486507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dot"/>
                <a:round/>
                <a:headEnd type="none" w="sm" len="sm"/>
                <a:tailEnd type="none" w="sm" len="sm"/>
              </a:ln>
            </p:spPr>
          </p:cxnSp>
          <p:grpSp>
            <p:nvGrpSpPr>
              <p:cNvPr id="966" name="Google Shape;966;p14"/>
              <p:cNvGrpSpPr/>
              <p:nvPr/>
            </p:nvGrpSpPr>
            <p:grpSpPr>
              <a:xfrm>
                <a:off x="7986158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967" name="Google Shape;967;p1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968" name="Google Shape;968;p1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969" name="Google Shape;969;p14"/>
              <p:cNvGrpSpPr/>
              <p:nvPr/>
            </p:nvGrpSpPr>
            <p:grpSpPr>
              <a:xfrm>
                <a:off x="7287901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970" name="Google Shape;970;p1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971" name="Google Shape;971;p1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972" name="Google Shape;972;p14"/>
              <p:cNvGrpSpPr/>
              <p:nvPr/>
            </p:nvGrpSpPr>
            <p:grpSpPr>
              <a:xfrm>
                <a:off x="6589644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973" name="Google Shape;973;p1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974" name="Google Shape;974;p1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975" name="Google Shape;975;p14"/>
              <p:cNvGrpSpPr/>
              <p:nvPr/>
            </p:nvGrpSpPr>
            <p:grpSpPr>
              <a:xfrm>
                <a:off x="5891387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976" name="Google Shape;976;p1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977" name="Google Shape;977;p1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978" name="Google Shape;978;p14"/>
              <p:cNvGrpSpPr/>
              <p:nvPr/>
            </p:nvGrpSpPr>
            <p:grpSpPr>
              <a:xfrm>
                <a:off x="5193130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979" name="Google Shape;979;p1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980" name="Google Shape;980;p1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981" name="Google Shape;981;p14"/>
              <p:cNvGrpSpPr/>
              <p:nvPr/>
            </p:nvGrpSpPr>
            <p:grpSpPr>
              <a:xfrm>
                <a:off x="4494873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982" name="Google Shape;982;p1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983" name="Google Shape;983;p1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984" name="Google Shape;984;p14"/>
              <p:cNvGrpSpPr/>
              <p:nvPr/>
            </p:nvGrpSpPr>
            <p:grpSpPr>
              <a:xfrm>
                <a:off x="3796616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985" name="Google Shape;985;p1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986" name="Google Shape;986;p1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987" name="Google Shape;987;p14"/>
              <p:cNvGrpSpPr/>
              <p:nvPr/>
            </p:nvGrpSpPr>
            <p:grpSpPr>
              <a:xfrm>
                <a:off x="3098359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988" name="Google Shape;988;p1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989" name="Google Shape;989;p1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990" name="Google Shape;990;p14"/>
              <p:cNvGrpSpPr/>
              <p:nvPr/>
            </p:nvGrpSpPr>
            <p:grpSpPr>
              <a:xfrm>
                <a:off x="2400102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991" name="Google Shape;991;p1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992" name="Google Shape;992;p1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993" name="Google Shape;993;p14"/>
              <p:cNvGrpSpPr/>
              <p:nvPr/>
            </p:nvGrpSpPr>
            <p:grpSpPr>
              <a:xfrm>
                <a:off x="1701845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994" name="Google Shape;994;p1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995" name="Google Shape;995;p1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996" name="Google Shape;996;p14"/>
              <p:cNvGrpSpPr/>
              <p:nvPr/>
            </p:nvGrpSpPr>
            <p:grpSpPr>
              <a:xfrm>
                <a:off x="1003588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997" name="Google Shape;997;p1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998" name="Google Shape;998;p1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</p:grpSp>
        <p:grpSp>
          <p:nvGrpSpPr>
            <p:cNvPr id="999" name="Google Shape;999;p14"/>
            <p:cNvGrpSpPr/>
            <p:nvPr/>
          </p:nvGrpSpPr>
          <p:grpSpPr>
            <a:xfrm>
              <a:off x="-151324" y="454006"/>
              <a:ext cx="122115" cy="5945205"/>
              <a:chOff x="-238874" y="454006"/>
              <a:chExt cx="122115" cy="5945205"/>
            </a:xfrm>
          </p:grpSpPr>
          <p:cxnSp>
            <p:nvCxnSpPr>
              <p:cNvPr id="1000" name="Google Shape;1000;p14"/>
              <p:cNvCxnSpPr/>
              <p:nvPr/>
            </p:nvCxnSpPr>
            <p:spPr>
              <a:xfrm>
                <a:off x="-177817" y="392949"/>
                <a:ext cx="0" cy="122115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dot"/>
                <a:round/>
                <a:headEnd type="none" w="sm" len="sm"/>
                <a:tailEnd type="none" w="sm" len="sm"/>
              </a:ln>
            </p:spPr>
          </p:cxnSp>
          <p:grpSp>
            <p:nvGrpSpPr>
              <p:cNvPr id="1001" name="Google Shape;1001;p14"/>
              <p:cNvGrpSpPr/>
              <p:nvPr/>
            </p:nvGrpSpPr>
            <p:grpSpPr>
              <a:xfrm rot="5400000">
                <a:off x="-254017" y="5940709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1002" name="Google Shape;1002;p1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1003" name="Google Shape;1003;p1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1004" name="Google Shape;1004;p14"/>
              <p:cNvGrpSpPr/>
              <p:nvPr/>
            </p:nvGrpSpPr>
            <p:grpSpPr>
              <a:xfrm rot="5400000">
                <a:off x="-254017" y="5467067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1005" name="Google Shape;1005;p1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1006" name="Google Shape;1006;p1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1007" name="Google Shape;1007;p14"/>
              <p:cNvGrpSpPr/>
              <p:nvPr/>
            </p:nvGrpSpPr>
            <p:grpSpPr>
              <a:xfrm rot="5400000">
                <a:off x="-254017" y="4993425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1008" name="Google Shape;1008;p1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1009" name="Google Shape;1009;p1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1010" name="Google Shape;1010;p14"/>
              <p:cNvGrpSpPr/>
              <p:nvPr/>
            </p:nvGrpSpPr>
            <p:grpSpPr>
              <a:xfrm rot="5400000">
                <a:off x="-254017" y="4519783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1011" name="Google Shape;1011;p1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1012" name="Google Shape;1012;p1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1013" name="Google Shape;1013;p14"/>
              <p:cNvGrpSpPr/>
              <p:nvPr/>
            </p:nvGrpSpPr>
            <p:grpSpPr>
              <a:xfrm rot="5400000">
                <a:off x="-254017" y="4046141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1014" name="Google Shape;1014;p1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1015" name="Google Shape;1015;p1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1016" name="Google Shape;1016;p14"/>
              <p:cNvGrpSpPr/>
              <p:nvPr/>
            </p:nvGrpSpPr>
            <p:grpSpPr>
              <a:xfrm rot="5400000">
                <a:off x="-254017" y="3572499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1017" name="Google Shape;1017;p1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1018" name="Google Shape;1018;p1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1019" name="Google Shape;1019;p14"/>
              <p:cNvGrpSpPr/>
              <p:nvPr/>
            </p:nvGrpSpPr>
            <p:grpSpPr>
              <a:xfrm rot="5400000">
                <a:off x="-254017" y="3098857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1020" name="Google Shape;1020;p1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1021" name="Google Shape;1021;p1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1022" name="Google Shape;1022;p14"/>
              <p:cNvGrpSpPr/>
              <p:nvPr/>
            </p:nvGrpSpPr>
            <p:grpSpPr>
              <a:xfrm rot="5400000">
                <a:off x="-254017" y="2625215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1023" name="Google Shape;1023;p1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1024" name="Google Shape;1024;p1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1025" name="Google Shape;1025;p14"/>
              <p:cNvGrpSpPr/>
              <p:nvPr/>
            </p:nvGrpSpPr>
            <p:grpSpPr>
              <a:xfrm rot="5400000">
                <a:off x="-254017" y="2151573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1026" name="Google Shape;1026;p1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1027" name="Google Shape;1027;p1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1028" name="Google Shape;1028;p14"/>
              <p:cNvGrpSpPr/>
              <p:nvPr/>
            </p:nvGrpSpPr>
            <p:grpSpPr>
              <a:xfrm rot="5400000">
                <a:off x="-254017" y="1677931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1029" name="Google Shape;1029;p1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1030" name="Google Shape;1030;p1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1031" name="Google Shape;1031;p14"/>
              <p:cNvGrpSpPr/>
              <p:nvPr/>
            </p:nvGrpSpPr>
            <p:grpSpPr>
              <a:xfrm rot="5400000">
                <a:off x="-254017" y="997340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1032" name="Google Shape;1032;p1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1033" name="Google Shape;1033;p1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cxnSp>
            <p:nvCxnSpPr>
              <p:cNvPr id="1034" name="Google Shape;1034;p14"/>
              <p:cNvCxnSpPr/>
              <p:nvPr/>
            </p:nvCxnSpPr>
            <p:spPr>
              <a:xfrm>
                <a:off x="-177817" y="6338154"/>
                <a:ext cx="0" cy="122115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dot"/>
                <a:round/>
                <a:headEnd type="none" w="sm" len="sm"/>
                <a:tailEnd type="none" w="sm" len="sm"/>
              </a:ln>
            </p:spPr>
          </p:cxnSp>
        </p:grpSp>
        <p:grpSp>
          <p:nvGrpSpPr>
            <p:cNvPr id="1035" name="Google Shape;1035;p14"/>
            <p:cNvGrpSpPr/>
            <p:nvPr/>
          </p:nvGrpSpPr>
          <p:grpSpPr>
            <a:xfrm>
              <a:off x="9166483" y="454006"/>
              <a:ext cx="122115" cy="5945205"/>
              <a:chOff x="-238874" y="454006"/>
              <a:chExt cx="122115" cy="5945205"/>
            </a:xfrm>
          </p:grpSpPr>
          <p:cxnSp>
            <p:nvCxnSpPr>
              <p:cNvPr id="1036" name="Google Shape;1036;p14"/>
              <p:cNvCxnSpPr/>
              <p:nvPr/>
            </p:nvCxnSpPr>
            <p:spPr>
              <a:xfrm>
                <a:off x="-177817" y="392949"/>
                <a:ext cx="0" cy="122115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dot"/>
                <a:round/>
                <a:headEnd type="none" w="sm" len="sm"/>
                <a:tailEnd type="none" w="sm" len="sm"/>
              </a:ln>
            </p:spPr>
          </p:cxnSp>
          <p:grpSp>
            <p:nvGrpSpPr>
              <p:cNvPr id="1037" name="Google Shape;1037;p14"/>
              <p:cNvGrpSpPr/>
              <p:nvPr/>
            </p:nvGrpSpPr>
            <p:grpSpPr>
              <a:xfrm rot="5400000">
                <a:off x="-254017" y="5940709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1038" name="Google Shape;1038;p1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1039" name="Google Shape;1039;p1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1040" name="Google Shape;1040;p14"/>
              <p:cNvGrpSpPr/>
              <p:nvPr/>
            </p:nvGrpSpPr>
            <p:grpSpPr>
              <a:xfrm rot="5400000">
                <a:off x="-254017" y="5467067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1041" name="Google Shape;1041;p1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1042" name="Google Shape;1042;p1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1043" name="Google Shape;1043;p14"/>
              <p:cNvGrpSpPr/>
              <p:nvPr/>
            </p:nvGrpSpPr>
            <p:grpSpPr>
              <a:xfrm rot="5400000">
                <a:off x="-254017" y="4993425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1044" name="Google Shape;1044;p1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1045" name="Google Shape;1045;p1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1046" name="Google Shape;1046;p14"/>
              <p:cNvGrpSpPr/>
              <p:nvPr/>
            </p:nvGrpSpPr>
            <p:grpSpPr>
              <a:xfrm rot="5400000">
                <a:off x="-254017" y="4519783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1047" name="Google Shape;1047;p1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1048" name="Google Shape;1048;p1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1049" name="Google Shape;1049;p14"/>
              <p:cNvGrpSpPr/>
              <p:nvPr/>
            </p:nvGrpSpPr>
            <p:grpSpPr>
              <a:xfrm rot="5400000">
                <a:off x="-254017" y="4046141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1050" name="Google Shape;1050;p1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1051" name="Google Shape;1051;p1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1052" name="Google Shape;1052;p14"/>
              <p:cNvGrpSpPr/>
              <p:nvPr/>
            </p:nvGrpSpPr>
            <p:grpSpPr>
              <a:xfrm rot="5400000">
                <a:off x="-254017" y="3572499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1053" name="Google Shape;1053;p1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1054" name="Google Shape;1054;p1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1055" name="Google Shape;1055;p14"/>
              <p:cNvGrpSpPr/>
              <p:nvPr/>
            </p:nvGrpSpPr>
            <p:grpSpPr>
              <a:xfrm rot="5400000">
                <a:off x="-254017" y="3098857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1056" name="Google Shape;1056;p1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1057" name="Google Shape;1057;p1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1058" name="Google Shape;1058;p14"/>
              <p:cNvGrpSpPr/>
              <p:nvPr/>
            </p:nvGrpSpPr>
            <p:grpSpPr>
              <a:xfrm rot="5400000">
                <a:off x="-254017" y="2625215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1059" name="Google Shape;1059;p1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1060" name="Google Shape;1060;p1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1061" name="Google Shape;1061;p14"/>
              <p:cNvGrpSpPr/>
              <p:nvPr/>
            </p:nvGrpSpPr>
            <p:grpSpPr>
              <a:xfrm rot="5400000">
                <a:off x="-254017" y="2151573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1062" name="Google Shape;1062;p1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1063" name="Google Shape;1063;p1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1064" name="Google Shape;1064;p14"/>
              <p:cNvGrpSpPr/>
              <p:nvPr/>
            </p:nvGrpSpPr>
            <p:grpSpPr>
              <a:xfrm rot="5400000">
                <a:off x="-254017" y="1677931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1065" name="Google Shape;1065;p1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1066" name="Google Shape;1066;p1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1067" name="Google Shape;1067;p14"/>
              <p:cNvGrpSpPr/>
              <p:nvPr/>
            </p:nvGrpSpPr>
            <p:grpSpPr>
              <a:xfrm rot="5400000">
                <a:off x="-254017" y="997340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1068" name="Google Shape;1068;p1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1069" name="Google Shape;1069;p1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cxnSp>
            <p:nvCxnSpPr>
              <p:cNvPr id="1070" name="Google Shape;1070;p14"/>
              <p:cNvCxnSpPr/>
              <p:nvPr/>
            </p:nvCxnSpPr>
            <p:spPr>
              <a:xfrm>
                <a:off x="-177817" y="6338154"/>
                <a:ext cx="0" cy="122115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dot"/>
                <a:round/>
                <a:headEnd type="none" w="sm" len="sm"/>
                <a:tailEnd type="none" w="sm" len="sm"/>
              </a:ln>
            </p:spPr>
          </p:cxnSp>
        </p:grpSp>
        <p:grpSp>
          <p:nvGrpSpPr>
            <p:cNvPr id="1071" name="Google Shape;1071;p14"/>
            <p:cNvGrpSpPr/>
            <p:nvPr/>
          </p:nvGrpSpPr>
          <p:grpSpPr>
            <a:xfrm>
              <a:off x="457731" y="-141165"/>
              <a:ext cx="8226688" cy="122115"/>
              <a:chOff x="457731" y="6582508"/>
              <a:chExt cx="8226688" cy="486507"/>
            </a:xfrm>
          </p:grpSpPr>
          <p:cxnSp>
            <p:nvCxnSpPr>
              <p:cNvPr id="1072" name="Google Shape;1072;p14"/>
              <p:cNvCxnSpPr/>
              <p:nvPr/>
            </p:nvCxnSpPr>
            <p:spPr>
              <a:xfrm>
                <a:off x="457731" y="6582508"/>
                <a:ext cx="0" cy="486507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dot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073" name="Google Shape;1073;p14"/>
              <p:cNvCxnSpPr/>
              <p:nvPr/>
            </p:nvCxnSpPr>
            <p:spPr>
              <a:xfrm>
                <a:off x="8684419" y="6582508"/>
                <a:ext cx="0" cy="486507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dot"/>
                <a:round/>
                <a:headEnd type="none" w="sm" len="sm"/>
                <a:tailEnd type="none" w="sm" len="sm"/>
              </a:ln>
            </p:spPr>
          </p:cxnSp>
          <p:grpSp>
            <p:nvGrpSpPr>
              <p:cNvPr id="1074" name="Google Shape;1074;p14"/>
              <p:cNvGrpSpPr/>
              <p:nvPr/>
            </p:nvGrpSpPr>
            <p:grpSpPr>
              <a:xfrm>
                <a:off x="7986158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075" name="Google Shape;1075;p1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1076" name="Google Shape;1076;p1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1077" name="Google Shape;1077;p14"/>
              <p:cNvGrpSpPr/>
              <p:nvPr/>
            </p:nvGrpSpPr>
            <p:grpSpPr>
              <a:xfrm>
                <a:off x="7287901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078" name="Google Shape;1078;p1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1079" name="Google Shape;1079;p1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1080" name="Google Shape;1080;p14"/>
              <p:cNvGrpSpPr/>
              <p:nvPr/>
            </p:nvGrpSpPr>
            <p:grpSpPr>
              <a:xfrm>
                <a:off x="6589644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081" name="Google Shape;1081;p1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1082" name="Google Shape;1082;p1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1083" name="Google Shape;1083;p14"/>
              <p:cNvGrpSpPr/>
              <p:nvPr/>
            </p:nvGrpSpPr>
            <p:grpSpPr>
              <a:xfrm>
                <a:off x="5891387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084" name="Google Shape;1084;p1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1085" name="Google Shape;1085;p1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1086" name="Google Shape;1086;p14"/>
              <p:cNvGrpSpPr/>
              <p:nvPr/>
            </p:nvGrpSpPr>
            <p:grpSpPr>
              <a:xfrm>
                <a:off x="5193130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087" name="Google Shape;1087;p1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1088" name="Google Shape;1088;p1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1089" name="Google Shape;1089;p14"/>
              <p:cNvGrpSpPr/>
              <p:nvPr/>
            </p:nvGrpSpPr>
            <p:grpSpPr>
              <a:xfrm>
                <a:off x="4494873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090" name="Google Shape;1090;p1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1091" name="Google Shape;1091;p1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1092" name="Google Shape;1092;p14"/>
              <p:cNvGrpSpPr/>
              <p:nvPr/>
            </p:nvGrpSpPr>
            <p:grpSpPr>
              <a:xfrm>
                <a:off x="3796616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093" name="Google Shape;1093;p1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1094" name="Google Shape;1094;p1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1095" name="Google Shape;1095;p14"/>
              <p:cNvGrpSpPr/>
              <p:nvPr/>
            </p:nvGrpSpPr>
            <p:grpSpPr>
              <a:xfrm>
                <a:off x="3098359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096" name="Google Shape;1096;p1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1097" name="Google Shape;1097;p1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1098" name="Google Shape;1098;p14"/>
              <p:cNvGrpSpPr/>
              <p:nvPr/>
            </p:nvGrpSpPr>
            <p:grpSpPr>
              <a:xfrm>
                <a:off x="2400102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099" name="Google Shape;1099;p1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1100" name="Google Shape;1100;p1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1101" name="Google Shape;1101;p14"/>
              <p:cNvGrpSpPr/>
              <p:nvPr/>
            </p:nvGrpSpPr>
            <p:grpSpPr>
              <a:xfrm>
                <a:off x="1701845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102" name="Google Shape;1102;p1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1103" name="Google Shape;1103;p1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1104" name="Google Shape;1104;p14"/>
              <p:cNvGrpSpPr/>
              <p:nvPr/>
            </p:nvGrpSpPr>
            <p:grpSpPr>
              <a:xfrm>
                <a:off x="1003588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105" name="Google Shape;1105;p1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1106" name="Google Shape;1106;p1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</p:grpSp>
      </p:grpSp>
      <p:sp>
        <p:nvSpPr>
          <p:cNvPr id="1107" name="Google Shape;1107;p14"/>
          <p:cNvSpPr txBox="1">
            <a:spLocks noGrp="1"/>
          </p:cNvSpPr>
          <p:nvPr>
            <p:ph type="title"/>
          </p:nvPr>
        </p:nvSpPr>
        <p:spPr>
          <a:xfrm>
            <a:off x="612488" y="457200"/>
            <a:ext cx="10969943" cy="54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08" name="Google Shape;1108;p14"/>
          <p:cNvSpPr txBox="1">
            <a:spLocks noGrp="1"/>
          </p:cNvSpPr>
          <p:nvPr>
            <p:ph type="sldNum" idx="12"/>
          </p:nvPr>
        </p:nvSpPr>
        <p:spPr>
          <a:xfrm>
            <a:off x="10848585" y="6356349"/>
            <a:ext cx="708615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09" name="Google Shape;1109;p14"/>
          <p:cNvSpPr txBox="1"/>
          <p:nvPr/>
        </p:nvSpPr>
        <p:spPr>
          <a:xfrm>
            <a:off x="499744" y="6356363"/>
            <a:ext cx="7959927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0" tIns="91410" rIns="91410" bIns="9141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66">
                <a:solidFill>
                  <a:srgbClr val="888C8F"/>
                </a:solidFill>
              </a:rPr>
              <a:t>BERKELEY LAB</a:t>
            </a:r>
            <a:endParaRPr sz="1066">
              <a:solidFill>
                <a:srgbClr val="888C8F"/>
              </a:solidFill>
            </a:endParaRPr>
          </a:p>
        </p:txBody>
      </p:sp>
      <p:sp>
        <p:nvSpPr>
          <p:cNvPr id="1110" name="Google Shape;1110;p14"/>
          <p:cNvSpPr txBox="1">
            <a:spLocks noGrp="1"/>
          </p:cNvSpPr>
          <p:nvPr>
            <p:ph type="subTitle" idx="6"/>
          </p:nvPr>
        </p:nvSpPr>
        <p:spPr>
          <a:xfrm>
            <a:off x="612488" y="1143000"/>
            <a:ext cx="10969943" cy="548800"/>
          </a:xfrm>
          <a:prstGeom prst="rect">
            <a:avLst/>
          </a:prstGeom>
        </p:spPr>
        <p:txBody>
          <a:bodyPr spcFirstLastPara="1" wrap="square" lIns="68575" tIns="34275" rIns="68575" bIns="34275" anchor="b" anchorCtr="0">
            <a:noAutofit/>
          </a:bodyPr>
          <a:lstStyle>
            <a:lvl1pPr lvl="0" rtl="0">
              <a:spcBef>
                <a:spcPts val="800"/>
              </a:spcBef>
              <a:spcAft>
                <a:spcPts val="0"/>
              </a:spcAft>
              <a:buSzPts val="15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400"/>
              </a:spcBef>
              <a:spcAft>
                <a:spcPts val="0"/>
              </a:spcAft>
              <a:buSzPts val="1500"/>
              <a:buNone/>
              <a:defRPr/>
            </a:lvl2pPr>
            <a:lvl3pPr lvl="2" rtl="0">
              <a:spcBef>
                <a:spcPts val="400"/>
              </a:spcBef>
              <a:spcAft>
                <a:spcPts val="0"/>
              </a:spcAft>
              <a:buSzPts val="1300"/>
              <a:buNone/>
              <a:defRPr/>
            </a:lvl3pPr>
            <a:lvl4pPr lvl="3" rtl="0">
              <a:spcBef>
                <a:spcPts val="400"/>
              </a:spcBef>
              <a:spcAft>
                <a:spcPts val="0"/>
              </a:spcAft>
              <a:buSzPts val="1300"/>
              <a:buNone/>
              <a:defRPr/>
            </a:lvl4pPr>
            <a:lvl5pPr lvl="4" rtl="0">
              <a:spcBef>
                <a:spcPts val="400"/>
              </a:spcBef>
              <a:spcAft>
                <a:spcPts val="0"/>
              </a:spcAft>
              <a:buSzPts val="1500"/>
              <a:buNone/>
              <a:defRPr/>
            </a:lvl5pPr>
            <a:lvl6pPr lvl="5" rtl="0">
              <a:spcBef>
                <a:spcPts val="400"/>
              </a:spcBef>
              <a:spcAft>
                <a:spcPts val="0"/>
              </a:spcAft>
              <a:buSzPts val="1500"/>
              <a:buNone/>
              <a:defRPr/>
            </a:lvl6pPr>
            <a:lvl7pPr lvl="6" rtl="0">
              <a:spcBef>
                <a:spcPts val="400"/>
              </a:spcBef>
              <a:spcAft>
                <a:spcPts val="0"/>
              </a:spcAft>
              <a:buSzPts val="15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500"/>
              <a:buNone/>
              <a:defRPr/>
            </a:lvl8pPr>
            <a:lvl9pPr lvl="8" rtl="0">
              <a:spcBef>
                <a:spcPts val="40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2" name="Google Shape;1112;p15"/>
          <p:cNvSpPr txBox="1">
            <a:spLocks noGrp="1"/>
          </p:cNvSpPr>
          <p:nvPr>
            <p:ph type="sldNum" idx="12"/>
          </p:nvPr>
        </p:nvSpPr>
        <p:spPr>
          <a:xfrm>
            <a:off x="10848585" y="6356349"/>
            <a:ext cx="708615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66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066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066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066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066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066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066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066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066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13" name="Google Shape;1113;p15"/>
          <p:cNvSpPr txBox="1"/>
          <p:nvPr/>
        </p:nvSpPr>
        <p:spPr>
          <a:xfrm>
            <a:off x="499744" y="6356363"/>
            <a:ext cx="7959927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0" tIns="91410" rIns="91410" bIns="9141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66">
                <a:solidFill>
                  <a:srgbClr val="888C8F"/>
                </a:solidFill>
              </a:rPr>
              <a:t>BERKELEY LAB</a:t>
            </a:r>
            <a:endParaRPr sz="1066">
              <a:solidFill>
                <a:srgbClr val="888C8F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 Left" type="objTx">
  <p:cSld name="OBJECT_WITH_CAPTION_TEXT">
    <p:spTree>
      <p:nvGrpSpPr>
        <p:cNvPr id="1" name="Shape 1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5" name="Google Shape;1115;p16"/>
          <p:cNvSpPr txBox="1">
            <a:spLocks noGrp="1"/>
          </p:cNvSpPr>
          <p:nvPr>
            <p:ph type="title"/>
          </p:nvPr>
        </p:nvSpPr>
        <p:spPr>
          <a:xfrm>
            <a:off x="612489" y="273051"/>
            <a:ext cx="4010155" cy="1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Arial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16" name="Google Shape;1116;p16"/>
          <p:cNvSpPr txBox="1">
            <a:spLocks noGrp="1"/>
          </p:cNvSpPr>
          <p:nvPr>
            <p:ph type="body" idx="1"/>
          </p:nvPr>
        </p:nvSpPr>
        <p:spPr>
          <a:xfrm>
            <a:off x="4765492" y="273051"/>
            <a:ext cx="6813825" cy="585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609448" lvl="0" indent="-431692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500"/>
              <a:buChar char="•"/>
              <a:defRPr sz="2000"/>
            </a:lvl1pPr>
            <a:lvl2pPr marL="1218895" lvl="1" indent="-431692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500"/>
              <a:buChar char="–"/>
              <a:defRPr sz="2000"/>
            </a:lvl2pPr>
            <a:lvl3pPr marL="1828343" lvl="2" indent="-414763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•"/>
              <a:defRPr sz="2000"/>
            </a:lvl3pPr>
            <a:lvl4pPr marL="2437790" lvl="3" indent="-414763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–"/>
              <a:defRPr sz="2000"/>
            </a:lvl4pPr>
            <a:lvl5pPr marL="3047238" lvl="4" indent="-406298" algn="l">
              <a:spcBef>
                <a:spcPts val="267"/>
              </a:spcBef>
              <a:spcAft>
                <a:spcPts val="0"/>
              </a:spcAft>
              <a:buClr>
                <a:schemeClr val="accent2"/>
              </a:buClr>
              <a:buSzPts val="1200"/>
              <a:buChar char="»"/>
              <a:defRPr sz="1600"/>
            </a:lvl5pPr>
            <a:lvl6pPr marL="3656686" lvl="5" indent="-431692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6pPr>
            <a:lvl7pPr marL="4266133" lvl="6" indent="-431692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7pPr>
            <a:lvl8pPr marL="4875581" lvl="7" indent="-431692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8pPr>
            <a:lvl9pPr marL="5485028" lvl="8" indent="-431692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9pPr>
          </a:lstStyle>
          <a:p>
            <a:endParaRPr/>
          </a:p>
        </p:txBody>
      </p:sp>
      <p:sp>
        <p:nvSpPr>
          <p:cNvPr id="1117" name="Google Shape;1117;p16"/>
          <p:cNvSpPr txBox="1">
            <a:spLocks noGrp="1"/>
          </p:cNvSpPr>
          <p:nvPr>
            <p:ph type="body" idx="2"/>
          </p:nvPr>
        </p:nvSpPr>
        <p:spPr>
          <a:xfrm>
            <a:off x="612489" y="1435101"/>
            <a:ext cx="4010155" cy="469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609448" lvl="0" indent="-304724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100"/>
              <a:buNone/>
              <a:defRPr sz="1466"/>
            </a:lvl1pPr>
            <a:lvl2pPr marL="1218895" lvl="1" indent="-304724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1200"/>
            </a:lvl2pPr>
            <a:lvl3pPr marL="1828343" lvl="2" indent="-304724" algn="l">
              <a:spcBef>
                <a:spcPts val="400"/>
              </a:spcBef>
              <a:spcAft>
                <a:spcPts val="0"/>
              </a:spcAft>
              <a:buSzPts val="600"/>
              <a:buNone/>
              <a:defRPr sz="1066"/>
            </a:lvl3pPr>
            <a:lvl4pPr marL="2437790" lvl="3" indent="-304724" algn="l">
              <a:spcBef>
                <a:spcPts val="400"/>
              </a:spcBef>
              <a:spcAft>
                <a:spcPts val="0"/>
              </a:spcAft>
              <a:buSzPts val="600"/>
              <a:buNone/>
              <a:defRPr sz="933"/>
            </a:lvl4pPr>
            <a:lvl5pPr marL="3047238" lvl="4" indent="-304724" algn="l">
              <a:spcBef>
                <a:spcPts val="133"/>
              </a:spcBef>
              <a:spcAft>
                <a:spcPts val="0"/>
              </a:spcAft>
              <a:buSzPts val="700"/>
              <a:buNone/>
              <a:defRPr sz="933"/>
            </a:lvl5pPr>
            <a:lvl6pPr marL="3656686" lvl="5" indent="-304724" algn="l">
              <a:spcBef>
                <a:spcPts val="133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933"/>
            </a:lvl6pPr>
            <a:lvl7pPr marL="4266133" lvl="6" indent="-304724" algn="l">
              <a:spcBef>
                <a:spcPts val="133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933"/>
            </a:lvl7pPr>
            <a:lvl8pPr marL="4875581" lvl="7" indent="-304724" algn="l">
              <a:spcBef>
                <a:spcPts val="133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933"/>
            </a:lvl8pPr>
            <a:lvl9pPr marL="5485028" lvl="8" indent="-304724" algn="l">
              <a:spcBef>
                <a:spcPts val="133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933"/>
            </a:lvl9pPr>
          </a:lstStyle>
          <a:p>
            <a:endParaRPr/>
          </a:p>
        </p:txBody>
      </p:sp>
      <p:sp>
        <p:nvSpPr>
          <p:cNvPr id="1118" name="Google Shape;1118;p16"/>
          <p:cNvSpPr txBox="1">
            <a:spLocks noGrp="1"/>
          </p:cNvSpPr>
          <p:nvPr>
            <p:ph type="sldNum" idx="12"/>
          </p:nvPr>
        </p:nvSpPr>
        <p:spPr>
          <a:xfrm>
            <a:off x="10848585" y="6356349"/>
            <a:ext cx="708615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19" name="Google Shape;1119;p16"/>
          <p:cNvSpPr txBox="1"/>
          <p:nvPr/>
        </p:nvSpPr>
        <p:spPr>
          <a:xfrm>
            <a:off x="499744" y="6356363"/>
            <a:ext cx="7959927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0" tIns="91410" rIns="91410" bIns="9141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66">
                <a:solidFill>
                  <a:srgbClr val="888C8F"/>
                </a:solidFill>
              </a:rPr>
              <a:t>BERKELEY LAB</a:t>
            </a:r>
            <a:endParaRPr sz="1066">
              <a:solidFill>
                <a:srgbClr val="888C8F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 Right">
  <p:cSld name="Content with Caption Right">
    <p:spTree>
      <p:nvGrpSpPr>
        <p:cNvPr id="1" name="Shape 1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1" name="Google Shape;1121;p17"/>
          <p:cNvSpPr txBox="1">
            <a:spLocks noGrp="1"/>
          </p:cNvSpPr>
          <p:nvPr>
            <p:ph type="body" idx="1"/>
          </p:nvPr>
        </p:nvSpPr>
        <p:spPr>
          <a:xfrm>
            <a:off x="612489" y="273051"/>
            <a:ext cx="6813825" cy="585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609448" lvl="0" indent="-431692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500"/>
              <a:buChar char="•"/>
              <a:defRPr sz="2000"/>
            </a:lvl1pPr>
            <a:lvl2pPr marL="1218895" lvl="1" indent="-431692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500"/>
              <a:buChar char="–"/>
              <a:defRPr sz="2000"/>
            </a:lvl2pPr>
            <a:lvl3pPr marL="1828343" lvl="2" indent="-414763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•"/>
              <a:defRPr sz="2000"/>
            </a:lvl3pPr>
            <a:lvl4pPr marL="2437790" lvl="3" indent="-414763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–"/>
              <a:defRPr sz="2000"/>
            </a:lvl4pPr>
            <a:lvl5pPr marL="3047238" lvl="4" indent="-431692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500"/>
              <a:buChar char="»"/>
              <a:defRPr sz="2000"/>
            </a:lvl5pPr>
            <a:lvl6pPr marL="3656686" lvl="5" indent="-431692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6pPr>
            <a:lvl7pPr marL="4266133" lvl="6" indent="-431692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7pPr>
            <a:lvl8pPr marL="4875581" lvl="7" indent="-431692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8pPr>
            <a:lvl9pPr marL="5485028" lvl="8" indent="-431692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9pPr>
          </a:lstStyle>
          <a:p>
            <a:endParaRPr/>
          </a:p>
        </p:txBody>
      </p:sp>
      <p:sp>
        <p:nvSpPr>
          <p:cNvPr id="1122" name="Google Shape;1122;p17"/>
          <p:cNvSpPr txBox="1">
            <a:spLocks noGrp="1"/>
          </p:cNvSpPr>
          <p:nvPr>
            <p:ph type="body" idx="2"/>
          </p:nvPr>
        </p:nvSpPr>
        <p:spPr>
          <a:xfrm>
            <a:off x="7572910" y="1435101"/>
            <a:ext cx="4010155" cy="469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609448" lvl="0" indent="-304724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100"/>
              <a:buNone/>
              <a:defRPr sz="1466"/>
            </a:lvl1pPr>
            <a:lvl2pPr marL="1218895" lvl="1" indent="-304724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1200"/>
            </a:lvl2pPr>
            <a:lvl3pPr marL="1828343" lvl="2" indent="-304724" algn="l">
              <a:spcBef>
                <a:spcPts val="400"/>
              </a:spcBef>
              <a:spcAft>
                <a:spcPts val="0"/>
              </a:spcAft>
              <a:buSzPts val="600"/>
              <a:buNone/>
              <a:defRPr sz="1066"/>
            </a:lvl3pPr>
            <a:lvl4pPr marL="2437790" lvl="3" indent="-304724" algn="l">
              <a:spcBef>
                <a:spcPts val="400"/>
              </a:spcBef>
              <a:spcAft>
                <a:spcPts val="0"/>
              </a:spcAft>
              <a:buSzPts val="600"/>
              <a:buNone/>
              <a:defRPr sz="933"/>
            </a:lvl4pPr>
            <a:lvl5pPr marL="3047238" lvl="4" indent="-304724" algn="l">
              <a:spcBef>
                <a:spcPts val="133"/>
              </a:spcBef>
              <a:spcAft>
                <a:spcPts val="0"/>
              </a:spcAft>
              <a:buSzPts val="700"/>
              <a:buNone/>
              <a:defRPr sz="933"/>
            </a:lvl5pPr>
            <a:lvl6pPr marL="3656686" lvl="5" indent="-304724" algn="l">
              <a:spcBef>
                <a:spcPts val="133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933"/>
            </a:lvl6pPr>
            <a:lvl7pPr marL="4266133" lvl="6" indent="-304724" algn="l">
              <a:spcBef>
                <a:spcPts val="133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933"/>
            </a:lvl7pPr>
            <a:lvl8pPr marL="4875581" lvl="7" indent="-304724" algn="l">
              <a:spcBef>
                <a:spcPts val="133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933"/>
            </a:lvl8pPr>
            <a:lvl9pPr marL="5485028" lvl="8" indent="-304724" algn="l">
              <a:spcBef>
                <a:spcPts val="133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933"/>
            </a:lvl9pPr>
          </a:lstStyle>
          <a:p>
            <a:endParaRPr/>
          </a:p>
        </p:txBody>
      </p:sp>
      <p:sp>
        <p:nvSpPr>
          <p:cNvPr id="1123" name="Google Shape;1123;p17"/>
          <p:cNvSpPr txBox="1">
            <a:spLocks noGrp="1"/>
          </p:cNvSpPr>
          <p:nvPr>
            <p:ph type="title"/>
          </p:nvPr>
        </p:nvSpPr>
        <p:spPr>
          <a:xfrm>
            <a:off x="7560644" y="273051"/>
            <a:ext cx="4010155" cy="1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Arial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24" name="Google Shape;1124;p17"/>
          <p:cNvSpPr txBox="1">
            <a:spLocks noGrp="1"/>
          </p:cNvSpPr>
          <p:nvPr>
            <p:ph type="sldNum" idx="12"/>
          </p:nvPr>
        </p:nvSpPr>
        <p:spPr>
          <a:xfrm>
            <a:off x="10848585" y="6356349"/>
            <a:ext cx="708615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25" name="Google Shape;1125;p17"/>
          <p:cNvSpPr txBox="1"/>
          <p:nvPr/>
        </p:nvSpPr>
        <p:spPr>
          <a:xfrm>
            <a:off x="499744" y="6356363"/>
            <a:ext cx="7959927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0" tIns="91410" rIns="91410" bIns="9141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66">
                <a:solidFill>
                  <a:srgbClr val="888C8F"/>
                </a:solidFill>
              </a:rPr>
              <a:t>BERKELEY LAB</a:t>
            </a:r>
            <a:endParaRPr sz="1066">
              <a:solidFill>
                <a:srgbClr val="888C8F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ext slide white background">
  <p:cSld name="1_Text slide white background">
    <p:bg>
      <p:bgPr>
        <a:solidFill>
          <a:schemeClr val="lt1"/>
        </a:solidFill>
        <a:effectLst/>
      </p:bgPr>
    </p:bg>
    <p:spTree>
      <p:nvGrpSpPr>
        <p:cNvPr id="1" name="Shape 1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1" name="Google Shape;1131;p19"/>
          <p:cNvSpPr txBox="1">
            <a:spLocks noGrp="1"/>
          </p:cNvSpPr>
          <p:nvPr>
            <p:ph type="body" idx="1"/>
          </p:nvPr>
        </p:nvSpPr>
        <p:spPr>
          <a:xfrm>
            <a:off x="473406" y="1284289"/>
            <a:ext cx="11241872" cy="450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609448" lvl="0" indent="-423228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/>
            </a:lvl1pPr>
            <a:lvl2pPr marL="1218895" lvl="1" indent="-423228" algn="l">
              <a:spcBef>
                <a:spcPts val="400"/>
              </a:spcBef>
              <a:spcAft>
                <a:spcPts val="0"/>
              </a:spcAft>
              <a:buClr>
                <a:srgbClr val="1F497D"/>
              </a:buClr>
              <a:buSzPts val="1400"/>
              <a:buChar char="–"/>
              <a:defRPr/>
            </a:lvl2pPr>
            <a:lvl3pPr marL="1828343" lvl="2" indent="-423228" algn="l">
              <a:spcBef>
                <a:spcPts val="400"/>
              </a:spcBef>
              <a:spcAft>
                <a:spcPts val="0"/>
              </a:spcAft>
              <a:buClr>
                <a:srgbClr val="1F497D"/>
              </a:buClr>
              <a:buSzPts val="1400"/>
              <a:buChar char="•"/>
              <a:defRPr/>
            </a:lvl3pPr>
            <a:lvl4pPr marL="2437790" lvl="3" indent="-423228" algn="l">
              <a:spcBef>
                <a:spcPts val="400"/>
              </a:spcBef>
              <a:spcAft>
                <a:spcPts val="0"/>
              </a:spcAft>
              <a:buClr>
                <a:srgbClr val="1F497D"/>
              </a:buClr>
              <a:buSzPts val="1400"/>
              <a:buChar char="–"/>
              <a:defRPr/>
            </a:lvl4pPr>
            <a:lvl5pPr marL="3047238" lvl="4" indent="-423228" algn="l">
              <a:spcBef>
                <a:spcPts val="400"/>
              </a:spcBef>
              <a:spcAft>
                <a:spcPts val="0"/>
              </a:spcAft>
              <a:buClr>
                <a:srgbClr val="1F497D"/>
              </a:buClr>
              <a:buSzPts val="1400"/>
              <a:buChar char="»"/>
              <a:defRPr/>
            </a:lvl5pPr>
            <a:lvl6pPr marL="3656686" lvl="5" indent="-423228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4266133" lvl="6" indent="-423228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4875581" lvl="7" indent="-423228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5485028" lvl="8" indent="-423228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pic>
        <p:nvPicPr>
          <p:cNvPr id="1132" name="Google Shape;1132;p1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"/>
            <a:ext cx="12188822" cy="952881"/>
          </a:xfrm>
          <a:prstGeom prst="rect">
            <a:avLst/>
          </a:prstGeom>
          <a:noFill/>
          <a:ln>
            <a:noFill/>
          </a:ln>
        </p:spPr>
      </p:pic>
      <p:sp>
        <p:nvSpPr>
          <p:cNvPr id="1133" name="Google Shape;1133;p19"/>
          <p:cNvSpPr txBox="1">
            <a:spLocks noGrp="1"/>
          </p:cNvSpPr>
          <p:nvPr>
            <p:ph type="body" idx="2"/>
          </p:nvPr>
        </p:nvSpPr>
        <p:spPr>
          <a:xfrm>
            <a:off x="1817214" y="196623"/>
            <a:ext cx="8554572" cy="5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609448" lvl="0" indent="-304724" algn="ctr"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799" b="1">
                <a:solidFill>
                  <a:schemeClr val="lt1"/>
                </a:solidFill>
              </a:defRPr>
            </a:lvl1pPr>
            <a:lvl2pPr marL="1218895" lvl="1" indent="-304724" algn="l">
              <a:spcBef>
                <a:spcPts val="400"/>
              </a:spcBef>
              <a:spcAft>
                <a:spcPts val="0"/>
              </a:spcAft>
              <a:buClr>
                <a:srgbClr val="1F497D"/>
              </a:buClr>
              <a:buSzPts val="1500"/>
              <a:buNone/>
              <a:defRPr/>
            </a:lvl2pPr>
            <a:lvl3pPr marL="1828343" lvl="2" indent="-304724" algn="l">
              <a:spcBef>
                <a:spcPts val="400"/>
              </a:spcBef>
              <a:spcAft>
                <a:spcPts val="0"/>
              </a:spcAft>
              <a:buClr>
                <a:srgbClr val="1F497D"/>
              </a:buClr>
              <a:buSzPts val="1500"/>
              <a:buNone/>
              <a:defRPr/>
            </a:lvl3pPr>
            <a:lvl4pPr marL="2437790" lvl="3" indent="-304724" algn="l">
              <a:spcBef>
                <a:spcPts val="400"/>
              </a:spcBef>
              <a:spcAft>
                <a:spcPts val="0"/>
              </a:spcAft>
              <a:buClr>
                <a:srgbClr val="1F497D"/>
              </a:buClr>
              <a:buSzPts val="1500"/>
              <a:buNone/>
              <a:defRPr/>
            </a:lvl4pPr>
            <a:lvl5pPr marL="3047238" lvl="4" indent="-304724" algn="l">
              <a:spcBef>
                <a:spcPts val="400"/>
              </a:spcBef>
              <a:spcAft>
                <a:spcPts val="0"/>
              </a:spcAft>
              <a:buClr>
                <a:srgbClr val="1F497D"/>
              </a:buClr>
              <a:buSzPts val="1500"/>
              <a:buNone/>
              <a:defRPr/>
            </a:lvl5pPr>
            <a:lvl6pPr marL="3656686" lvl="5" indent="-423228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4266133" lvl="6" indent="-423228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4875581" lvl="7" indent="-423228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5485028" lvl="8" indent="-423228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34" name="Google Shape;1134;p19"/>
          <p:cNvSpPr txBox="1">
            <a:spLocks noGrp="1"/>
          </p:cNvSpPr>
          <p:nvPr>
            <p:ph type="sldNum" idx="12"/>
          </p:nvPr>
        </p:nvSpPr>
        <p:spPr>
          <a:xfrm>
            <a:off x="11509786" y="6486249"/>
            <a:ext cx="679023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Times New Roman"/>
              <a:buNone/>
              <a:defRPr sz="1066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Times New Roman"/>
              <a:buNone/>
              <a:defRPr sz="1066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Times New Roman"/>
              <a:buNone/>
              <a:defRPr sz="1066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Times New Roman"/>
              <a:buNone/>
              <a:defRPr sz="1066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Times New Roman"/>
              <a:buNone/>
              <a:defRPr sz="1066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Times New Roman"/>
              <a:buNone/>
              <a:defRPr sz="1066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Times New Roman"/>
              <a:buNone/>
              <a:defRPr sz="1066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Times New Roman"/>
              <a:buNone/>
              <a:defRPr sz="1066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Times New Roman"/>
              <a:buNone/>
              <a:defRPr sz="1066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 - No Graphic">
  <p:cSld name="Comparison - No Graphic">
    <p:bg>
      <p:bgPr>
        <a:solidFill>
          <a:schemeClr val="lt1"/>
        </a:solidFill>
        <a:effectLst/>
      </p:bgPr>
    </p:bg>
    <p:spTree>
      <p:nvGrpSpPr>
        <p:cNvPr id="1" name="Shape 1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" name="Google Shape;1136;p20"/>
          <p:cNvSpPr txBox="1">
            <a:spLocks noGrp="1"/>
          </p:cNvSpPr>
          <p:nvPr>
            <p:ph type="body" idx="1"/>
          </p:nvPr>
        </p:nvSpPr>
        <p:spPr>
          <a:xfrm>
            <a:off x="499145" y="1545336"/>
            <a:ext cx="5496968" cy="61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609448" lvl="0" indent="-304724" algn="l">
              <a:lnSpc>
                <a:spcPct val="100000"/>
              </a:lnSpc>
              <a:spcBef>
                <a:spcPts val="1066"/>
              </a:spcBef>
              <a:spcAft>
                <a:spcPts val="0"/>
              </a:spcAft>
              <a:buClr>
                <a:schemeClr val="dk2"/>
              </a:buClr>
              <a:buSzPts val="2700"/>
              <a:buNone/>
              <a:defRPr sz="3599" b="1">
                <a:solidFill>
                  <a:schemeClr val="dk2"/>
                </a:solidFill>
              </a:defRPr>
            </a:lvl1pPr>
            <a:lvl2pPr marL="1218895" lvl="1" indent="-304724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lt2"/>
              </a:buClr>
              <a:buSzPts val="1500"/>
              <a:buNone/>
              <a:defRPr sz="2000" b="1"/>
            </a:lvl2pPr>
            <a:lvl3pPr marL="1828343" lvl="2" indent="-304724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 sz="1866" b="1"/>
            </a:lvl3pPr>
            <a:lvl4pPr marL="2437790" lvl="3" indent="-304724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lt2"/>
              </a:buClr>
              <a:buSzPts val="1200"/>
              <a:buNone/>
              <a:defRPr sz="1600" b="1"/>
            </a:lvl4pPr>
            <a:lvl5pPr marL="3047238" lvl="4" indent="-304724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lt2"/>
              </a:buClr>
              <a:buSzPts val="1200"/>
              <a:buNone/>
              <a:defRPr sz="1600" b="1"/>
            </a:lvl5pPr>
            <a:lvl6pPr marL="3656686" lvl="5" indent="-304724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6pPr>
            <a:lvl7pPr marL="4266133" lvl="6" indent="-304724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7pPr>
            <a:lvl8pPr marL="4875581" lvl="7" indent="-304724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8pPr>
            <a:lvl9pPr marL="5485028" lvl="8" indent="-304724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9pPr>
          </a:lstStyle>
          <a:p>
            <a:endParaRPr/>
          </a:p>
        </p:txBody>
      </p:sp>
      <p:sp>
        <p:nvSpPr>
          <p:cNvPr id="1137" name="Google Shape;1137;p20"/>
          <p:cNvSpPr txBox="1">
            <a:spLocks noGrp="1"/>
          </p:cNvSpPr>
          <p:nvPr>
            <p:ph type="body" idx="2"/>
          </p:nvPr>
        </p:nvSpPr>
        <p:spPr>
          <a:xfrm>
            <a:off x="499145" y="2232660"/>
            <a:ext cx="5496968" cy="39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609448" lvl="0" indent="-423228" algn="l">
              <a:lnSpc>
                <a:spcPct val="100000"/>
              </a:lnSpc>
              <a:spcBef>
                <a:spcPts val="1066"/>
              </a:spcBef>
              <a:spcAft>
                <a:spcPts val="0"/>
              </a:spcAft>
              <a:buClr>
                <a:schemeClr val="lt2"/>
              </a:buClr>
              <a:buSzPts val="1400"/>
              <a:buChar char="•"/>
              <a:defRPr/>
            </a:lvl1pPr>
            <a:lvl2pPr marL="1218895" lvl="1" indent="-423228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lt2"/>
              </a:buClr>
              <a:buSzPts val="1400"/>
              <a:buChar char="–"/>
              <a:defRPr/>
            </a:lvl2pPr>
            <a:lvl3pPr marL="1828343" lvl="2" indent="-423228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lt2"/>
              </a:buClr>
              <a:buSzPts val="1400"/>
              <a:buChar char="•"/>
              <a:defRPr/>
            </a:lvl3pPr>
            <a:lvl4pPr marL="2437790" lvl="3" indent="-423228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lt2"/>
              </a:buClr>
              <a:buSzPts val="1400"/>
              <a:buChar char="–"/>
              <a:defRPr/>
            </a:lvl4pPr>
            <a:lvl5pPr marL="3047238" lvl="4" indent="-423228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lt2"/>
              </a:buClr>
              <a:buSzPts val="1400"/>
              <a:buChar char="»"/>
              <a:defRPr/>
            </a:lvl5pPr>
            <a:lvl6pPr marL="3656686" lvl="5" indent="-423228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4266133" lvl="6" indent="-423228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4875581" lvl="7" indent="-423228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5485028" lvl="8" indent="-423228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38" name="Google Shape;1138;p20"/>
          <p:cNvSpPr txBox="1">
            <a:spLocks noGrp="1"/>
          </p:cNvSpPr>
          <p:nvPr>
            <p:ph type="body" idx="3"/>
          </p:nvPr>
        </p:nvSpPr>
        <p:spPr>
          <a:xfrm>
            <a:off x="6170593" y="1545336"/>
            <a:ext cx="5522961" cy="61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609448" lvl="0" indent="-304724" algn="l">
              <a:lnSpc>
                <a:spcPct val="100000"/>
              </a:lnSpc>
              <a:spcBef>
                <a:spcPts val="1066"/>
              </a:spcBef>
              <a:spcAft>
                <a:spcPts val="0"/>
              </a:spcAft>
              <a:buClr>
                <a:schemeClr val="dk2"/>
              </a:buClr>
              <a:buSzPts val="2700"/>
              <a:buNone/>
              <a:defRPr sz="3599" b="1">
                <a:solidFill>
                  <a:schemeClr val="dk2"/>
                </a:solidFill>
              </a:defRPr>
            </a:lvl1pPr>
            <a:lvl2pPr marL="1218895" lvl="1" indent="-304724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lt2"/>
              </a:buClr>
              <a:buSzPts val="1500"/>
              <a:buNone/>
              <a:defRPr sz="2000" b="1"/>
            </a:lvl2pPr>
            <a:lvl3pPr marL="1828343" lvl="2" indent="-304724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 sz="1866" b="1"/>
            </a:lvl3pPr>
            <a:lvl4pPr marL="2437790" lvl="3" indent="-304724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lt2"/>
              </a:buClr>
              <a:buSzPts val="1200"/>
              <a:buNone/>
              <a:defRPr sz="1600" b="1"/>
            </a:lvl4pPr>
            <a:lvl5pPr marL="3047238" lvl="4" indent="-304724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lt2"/>
              </a:buClr>
              <a:buSzPts val="1200"/>
              <a:buNone/>
              <a:defRPr sz="1600" b="1"/>
            </a:lvl5pPr>
            <a:lvl6pPr marL="3656686" lvl="5" indent="-304724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6pPr>
            <a:lvl7pPr marL="4266133" lvl="6" indent="-304724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7pPr>
            <a:lvl8pPr marL="4875581" lvl="7" indent="-304724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8pPr>
            <a:lvl9pPr marL="5485028" lvl="8" indent="-304724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9pPr>
          </a:lstStyle>
          <a:p>
            <a:endParaRPr/>
          </a:p>
        </p:txBody>
      </p:sp>
      <p:sp>
        <p:nvSpPr>
          <p:cNvPr id="1139" name="Google Shape;1139;p20"/>
          <p:cNvSpPr txBox="1">
            <a:spLocks noGrp="1"/>
          </p:cNvSpPr>
          <p:nvPr>
            <p:ph type="body" idx="4"/>
          </p:nvPr>
        </p:nvSpPr>
        <p:spPr>
          <a:xfrm>
            <a:off x="6170593" y="2232660"/>
            <a:ext cx="5522961" cy="39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609448" lvl="0" indent="-423228" algn="l">
              <a:lnSpc>
                <a:spcPct val="100000"/>
              </a:lnSpc>
              <a:spcBef>
                <a:spcPts val="1066"/>
              </a:spcBef>
              <a:spcAft>
                <a:spcPts val="0"/>
              </a:spcAft>
              <a:buClr>
                <a:schemeClr val="lt2"/>
              </a:buClr>
              <a:buSzPts val="1400"/>
              <a:buChar char="•"/>
              <a:defRPr/>
            </a:lvl1pPr>
            <a:lvl2pPr marL="1218895" lvl="1" indent="-423228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lt2"/>
              </a:buClr>
              <a:buSzPts val="1400"/>
              <a:buChar char="–"/>
              <a:defRPr/>
            </a:lvl2pPr>
            <a:lvl3pPr marL="1828343" lvl="2" indent="-423228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lt2"/>
              </a:buClr>
              <a:buSzPts val="1400"/>
              <a:buChar char="•"/>
              <a:defRPr/>
            </a:lvl3pPr>
            <a:lvl4pPr marL="2437790" lvl="3" indent="-423228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lt2"/>
              </a:buClr>
              <a:buSzPts val="1400"/>
              <a:buChar char="–"/>
              <a:defRPr/>
            </a:lvl4pPr>
            <a:lvl5pPr marL="3047238" lvl="4" indent="-423228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lt2"/>
              </a:buClr>
              <a:buSzPts val="1400"/>
              <a:buChar char="»"/>
              <a:defRPr/>
            </a:lvl5pPr>
            <a:lvl6pPr marL="3656686" lvl="5" indent="-423228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4266133" lvl="6" indent="-423228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4875581" lvl="7" indent="-423228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5485028" lvl="8" indent="-423228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40" name="Google Shape;1140;p20"/>
          <p:cNvSpPr txBox="1">
            <a:spLocks noGrp="1"/>
          </p:cNvSpPr>
          <p:nvPr>
            <p:ph type="title"/>
          </p:nvPr>
        </p:nvSpPr>
        <p:spPr>
          <a:xfrm>
            <a:off x="499145" y="246888"/>
            <a:ext cx="11194284" cy="11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3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41" name="Google Shape;1141;p20"/>
          <p:cNvSpPr txBox="1">
            <a:spLocks noGrp="1"/>
          </p:cNvSpPr>
          <p:nvPr>
            <p:ph type="ftr" idx="11"/>
          </p:nvPr>
        </p:nvSpPr>
        <p:spPr>
          <a:xfrm>
            <a:off x="7634313" y="6449854"/>
            <a:ext cx="4075738" cy="3231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142" name="Google Shape;1142;p20"/>
          <p:cNvGrpSpPr/>
          <p:nvPr/>
        </p:nvGrpSpPr>
        <p:grpSpPr>
          <a:xfrm>
            <a:off x="1713096" y="6427761"/>
            <a:ext cx="1130231" cy="429900"/>
            <a:chOff x="2112930" y="6427760"/>
            <a:chExt cx="1130525" cy="429900"/>
          </a:xfrm>
        </p:grpSpPr>
        <p:cxnSp>
          <p:nvCxnSpPr>
            <p:cNvPr id="1143" name="Google Shape;1143;p20"/>
            <p:cNvCxnSpPr/>
            <p:nvPr/>
          </p:nvCxnSpPr>
          <p:spPr>
            <a:xfrm>
              <a:off x="2112930" y="6427760"/>
              <a:ext cx="0" cy="429900"/>
            </a:xfrm>
            <a:prstGeom prst="straightConnector1">
              <a:avLst/>
            </a:prstGeom>
            <a:noFill/>
            <a:ln w="19050" cap="flat" cmpd="sng">
              <a:solidFill>
                <a:schemeClr val="accent2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pic>
          <p:nvPicPr>
            <p:cNvPr id="1144" name="Google Shape;1144;p20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2257732" y="6476819"/>
              <a:ext cx="985723" cy="30175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145" name="Google Shape;1145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3380" y="6468817"/>
            <a:ext cx="1355534" cy="292608"/>
          </a:xfrm>
          <a:prstGeom prst="rect">
            <a:avLst/>
          </a:prstGeom>
          <a:noFill/>
          <a:ln>
            <a:noFill/>
          </a:ln>
        </p:spPr>
      </p:pic>
      <p:sp>
        <p:nvSpPr>
          <p:cNvPr id="1146" name="Google Shape;1146;p20"/>
          <p:cNvSpPr txBox="1">
            <a:spLocks noGrp="1"/>
          </p:cNvSpPr>
          <p:nvPr>
            <p:ph type="sldNum" idx="12"/>
          </p:nvPr>
        </p:nvSpPr>
        <p:spPr>
          <a:xfrm>
            <a:off x="11690783" y="6442071"/>
            <a:ext cx="536260" cy="3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68575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1200" b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ctr">
              <a:spcBef>
                <a:spcPts val="0"/>
              </a:spcBef>
              <a:buNone/>
              <a:defRPr sz="1200" b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ctr">
              <a:spcBef>
                <a:spcPts val="0"/>
              </a:spcBef>
              <a:buNone/>
              <a:defRPr sz="1200" b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ctr">
              <a:spcBef>
                <a:spcPts val="0"/>
              </a:spcBef>
              <a:buNone/>
              <a:defRPr sz="1200" b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ctr">
              <a:spcBef>
                <a:spcPts val="0"/>
              </a:spcBef>
              <a:buNone/>
              <a:defRPr sz="1200" b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ctr">
              <a:spcBef>
                <a:spcPts val="0"/>
              </a:spcBef>
              <a:buNone/>
              <a:defRPr sz="1200" b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ctr">
              <a:spcBef>
                <a:spcPts val="0"/>
              </a:spcBef>
              <a:buNone/>
              <a:defRPr sz="1200" b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ctr">
              <a:spcBef>
                <a:spcPts val="0"/>
              </a:spcBef>
              <a:buNone/>
              <a:defRPr sz="1200" b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ctr">
              <a:spcBef>
                <a:spcPts val="0"/>
              </a:spcBef>
              <a:buNone/>
              <a:defRPr sz="1200" b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47" name="Google Shape;1147;p20"/>
          <p:cNvCxnSpPr/>
          <p:nvPr/>
        </p:nvCxnSpPr>
        <p:spPr>
          <a:xfrm>
            <a:off x="11747779" y="6427436"/>
            <a:ext cx="0" cy="42960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+ Image">
  <p:cSld name="Text + Image">
    <p:spTree>
      <p:nvGrpSpPr>
        <p:cNvPr id="1" name="Shape 1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9" name="Google Shape;1149;p21"/>
          <p:cNvSpPr txBox="1">
            <a:spLocks noGrp="1"/>
          </p:cNvSpPr>
          <p:nvPr>
            <p:ph type="body" idx="1"/>
          </p:nvPr>
        </p:nvSpPr>
        <p:spPr>
          <a:xfrm>
            <a:off x="499145" y="1545336"/>
            <a:ext cx="5518962" cy="46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609448" lvl="0" indent="-533267" algn="l">
              <a:lnSpc>
                <a:spcPct val="100000"/>
              </a:lnSpc>
              <a:spcBef>
                <a:spcPts val="1066"/>
              </a:spcBef>
              <a:spcAft>
                <a:spcPts val="0"/>
              </a:spcAft>
              <a:buClr>
                <a:schemeClr val="lt2"/>
              </a:buClr>
              <a:buSzPts val="2700"/>
              <a:buChar char="•"/>
              <a:defRPr>
                <a:solidFill>
                  <a:schemeClr val="lt2"/>
                </a:solidFill>
              </a:defRPr>
            </a:lvl1pPr>
            <a:lvl2pPr marL="1218895" lvl="1" indent="-507873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lt2"/>
              </a:buClr>
              <a:buSzPts val="2400"/>
              <a:buChar char="–"/>
              <a:defRPr>
                <a:solidFill>
                  <a:schemeClr val="lt2"/>
                </a:solidFill>
              </a:defRPr>
            </a:lvl2pPr>
            <a:lvl3pPr marL="1828343" lvl="2" indent="-482479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lt2"/>
              </a:buClr>
              <a:buSzPts val="2100"/>
              <a:buChar char="•"/>
              <a:defRPr>
                <a:solidFill>
                  <a:schemeClr val="lt2"/>
                </a:solidFill>
              </a:defRPr>
            </a:lvl3pPr>
            <a:lvl4pPr marL="2437790" lvl="3" indent="-457086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>
                <a:solidFill>
                  <a:schemeClr val="lt2"/>
                </a:solidFill>
              </a:defRPr>
            </a:lvl4pPr>
            <a:lvl5pPr marL="3047238" lvl="4" indent="-431692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lt2"/>
              </a:buClr>
              <a:buSzPts val="1500"/>
              <a:buChar char="»"/>
              <a:defRPr>
                <a:solidFill>
                  <a:schemeClr val="lt2"/>
                </a:solidFill>
              </a:defRPr>
            </a:lvl5pPr>
            <a:lvl6pPr marL="3656686" lvl="5" indent="-423228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4266133" lvl="6" indent="-423228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4875581" lvl="7" indent="-423228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5485028" lvl="8" indent="-423228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50" name="Google Shape;1150;p21"/>
          <p:cNvSpPr>
            <a:spLocks noGrp="1"/>
          </p:cNvSpPr>
          <p:nvPr>
            <p:ph type="pic" idx="2"/>
          </p:nvPr>
        </p:nvSpPr>
        <p:spPr>
          <a:xfrm>
            <a:off x="6173249" y="1545335"/>
            <a:ext cx="5520162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1066"/>
              </a:spcBef>
              <a:spcAft>
                <a:spcPts val="0"/>
              </a:spcAft>
              <a:buClr>
                <a:schemeClr val="lt2"/>
              </a:buClr>
              <a:buSzPts val="2700"/>
              <a:buFont typeface="Arial"/>
              <a:buNone/>
              <a:defRPr sz="3599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lt2"/>
              </a:buClr>
              <a:buSzPts val="2400"/>
              <a:buFont typeface="Calibri"/>
              <a:buChar char="–"/>
              <a:defRPr sz="3199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lt2"/>
              </a:buClr>
              <a:buSzPts val="2100"/>
              <a:buFont typeface="Calibri"/>
              <a:buChar char="–"/>
              <a:defRPr sz="2799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lt2"/>
              </a:buClr>
              <a:buSzPts val="1800"/>
              <a:buFont typeface="Calibri"/>
              <a:buChar char="–"/>
              <a:defRPr sz="2399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lt2"/>
              </a:buClr>
              <a:buSzPts val="1500"/>
              <a:buFont typeface="Calibri"/>
              <a:buChar char="–"/>
              <a:defRPr sz="2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86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86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86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86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51" name="Google Shape;1151;p21"/>
          <p:cNvSpPr txBox="1">
            <a:spLocks noGrp="1"/>
          </p:cNvSpPr>
          <p:nvPr>
            <p:ph type="body" idx="3"/>
          </p:nvPr>
        </p:nvSpPr>
        <p:spPr>
          <a:xfrm>
            <a:off x="6173251" y="5722937"/>
            <a:ext cx="5520162" cy="59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609448" lvl="0" indent="-304724" algn="l">
              <a:lnSpc>
                <a:spcPct val="100000"/>
              </a:lnSpc>
              <a:spcBef>
                <a:spcPts val="1066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866" b="1">
                <a:solidFill>
                  <a:schemeClr val="dk2"/>
                </a:solidFill>
              </a:defRPr>
            </a:lvl1pPr>
            <a:lvl2pPr marL="1218895" lvl="1" indent="-423228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lt2"/>
              </a:buClr>
              <a:buSzPts val="1400"/>
              <a:buChar char="–"/>
              <a:defRPr/>
            </a:lvl2pPr>
            <a:lvl3pPr marL="1828343" lvl="2" indent="-423228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lt2"/>
              </a:buClr>
              <a:buSzPts val="1400"/>
              <a:buChar char="•"/>
              <a:defRPr/>
            </a:lvl3pPr>
            <a:lvl4pPr marL="2437790" lvl="3" indent="-423228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lt2"/>
              </a:buClr>
              <a:buSzPts val="1400"/>
              <a:buChar char="–"/>
              <a:defRPr/>
            </a:lvl4pPr>
            <a:lvl5pPr marL="3047238" lvl="4" indent="-423228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lt2"/>
              </a:buClr>
              <a:buSzPts val="1400"/>
              <a:buChar char="»"/>
              <a:defRPr/>
            </a:lvl5pPr>
            <a:lvl6pPr marL="3656686" lvl="5" indent="-423228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4266133" lvl="6" indent="-423228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4875581" lvl="7" indent="-423228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5485028" lvl="8" indent="-423228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52" name="Google Shape;1152;p21"/>
          <p:cNvSpPr txBox="1">
            <a:spLocks noGrp="1"/>
          </p:cNvSpPr>
          <p:nvPr>
            <p:ph type="title"/>
          </p:nvPr>
        </p:nvSpPr>
        <p:spPr>
          <a:xfrm>
            <a:off x="499145" y="246888"/>
            <a:ext cx="11194284" cy="11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3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53" name="Google Shape;1153;p21"/>
          <p:cNvSpPr txBox="1">
            <a:spLocks noGrp="1"/>
          </p:cNvSpPr>
          <p:nvPr>
            <p:ph type="ftr" idx="11"/>
          </p:nvPr>
        </p:nvSpPr>
        <p:spPr>
          <a:xfrm>
            <a:off x="7634313" y="6449854"/>
            <a:ext cx="4075738" cy="3231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154" name="Google Shape;1154;p21"/>
          <p:cNvGrpSpPr/>
          <p:nvPr/>
        </p:nvGrpSpPr>
        <p:grpSpPr>
          <a:xfrm>
            <a:off x="1713096" y="6427761"/>
            <a:ext cx="1130231" cy="429900"/>
            <a:chOff x="2112930" y="6427760"/>
            <a:chExt cx="1130525" cy="429900"/>
          </a:xfrm>
        </p:grpSpPr>
        <p:cxnSp>
          <p:nvCxnSpPr>
            <p:cNvPr id="1155" name="Google Shape;1155;p21"/>
            <p:cNvCxnSpPr/>
            <p:nvPr/>
          </p:nvCxnSpPr>
          <p:spPr>
            <a:xfrm>
              <a:off x="2112930" y="6427760"/>
              <a:ext cx="0" cy="429900"/>
            </a:xfrm>
            <a:prstGeom prst="straightConnector1">
              <a:avLst/>
            </a:prstGeom>
            <a:noFill/>
            <a:ln w="19050" cap="flat" cmpd="sng">
              <a:solidFill>
                <a:schemeClr val="accent2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pic>
          <p:nvPicPr>
            <p:cNvPr id="1156" name="Google Shape;1156;p21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2257732" y="6476819"/>
              <a:ext cx="985723" cy="30175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157" name="Google Shape;1157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3380" y="6468817"/>
            <a:ext cx="1355534" cy="292608"/>
          </a:xfrm>
          <a:prstGeom prst="rect">
            <a:avLst/>
          </a:prstGeom>
          <a:noFill/>
          <a:ln>
            <a:noFill/>
          </a:ln>
        </p:spPr>
      </p:pic>
      <p:sp>
        <p:nvSpPr>
          <p:cNvPr id="1158" name="Google Shape;1158;p21"/>
          <p:cNvSpPr txBox="1">
            <a:spLocks noGrp="1"/>
          </p:cNvSpPr>
          <p:nvPr>
            <p:ph type="sldNum" idx="12"/>
          </p:nvPr>
        </p:nvSpPr>
        <p:spPr>
          <a:xfrm>
            <a:off x="11690783" y="6442071"/>
            <a:ext cx="536260" cy="3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68575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1200" b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ctr">
              <a:spcBef>
                <a:spcPts val="0"/>
              </a:spcBef>
              <a:buNone/>
              <a:defRPr sz="1200" b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ctr">
              <a:spcBef>
                <a:spcPts val="0"/>
              </a:spcBef>
              <a:buNone/>
              <a:defRPr sz="1200" b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ctr">
              <a:spcBef>
                <a:spcPts val="0"/>
              </a:spcBef>
              <a:buNone/>
              <a:defRPr sz="1200" b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ctr">
              <a:spcBef>
                <a:spcPts val="0"/>
              </a:spcBef>
              <a:buNone/>
              <a:defRPr sz="1200" b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ctr">
              <a:spcBef>
                <a:spcPts val="0"/>
              </a:spcBef>
              <a:buNone/>
              <a:defRPr sz="1200" b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ctr">
              <a:spcBef>
                <a:spcPts val="0"/>
              </a:spcBef>
              <a:buNone/>
              <a:defRPr sz="1200" b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ctr">
              <a:spcBef>
                <a:spcPts val="0"/>
              </a:spcBef>
              <a:buNone/>
              <a:defRPr sz="1200" b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ctr">
              <a:spcBef>
                <a:spcPts val="0"/>
              </a:spcBef>
              <a:buNone/>
              <a:defRPr sz="1200" b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59" name="Google Shape;1159;p21"/>
          <p:cNvCxnSpPr/>
          <p:nvPr/>
        </p:nvCxnSpPr>
        <p:spPr>
          <a:xfrm>
            <a:off x="11747779" y="6427436"/>
            <a:ext cx="0" cy="42960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Subtitle and Content 1">
  <p:cSld name="Title, Subtitle and Content_1">
    <p:spTree>
      <p:nvGrpSpPr>
        <p:cNvPr id="1" name="Shape 1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1" name="Google Shape;1161;p22"/>
          <p:cNvSpPr txBox="1">
            <a:spLocks noGrp="1"/>
          </p:cNvSpPr>
          <p:nvPr>
            <p:ph type="title"/>
          </p:nvPr>
        </p:nvSpPr>
        <p:spPr>
          <a:xfrm>
            <a:off x="573469" y="457200"/>
            <a:ext cx="10969943" cy="54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313C5A"/>
              </a:buClr>
              <a:buSzPts val="2400"/>
              <a:buFont typeface="Arial"/>
              <a:buNone/>
              <a:defRPr sz="3199" b="1" i="0" cap="none">
                <a:solidFill>
                  <a:srgbClr val="313C5A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62" name="Google Shape;1162;p22"/>
          <p:cNvSpPr txBox="1">
            <a:spLocks noGrp="1"/>
          </p:cNvSpPr>
          <p:nvPr>
            <p:ph type="body" idx="1"/>
          </p:nvPr>
        </p:nvSpPr>
        <p:spPr>
          <a:xfrm>
            <a:off x="573467" y="1600201"/>
            <a:ext cx="11005933" cy="44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609448" lvl="0" indent="-431692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500"/>
              <a:buChar char="•"/>
              <a:defRPr/>
            </a:lvl1pPr>
            <a:lvl2pPr marL="1218895" lvl="1" indent="-431692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500"/>
              <a:buChar char="–"/>
              <a:defRPr/>
            </a:lvl2pPr>
            <a:lvl3pPr marL="1828343" lvl="2" indent="-414763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•"/>
              <a:defRPr/>
            </a:lvl3pPr>
            <a:lvl4pPr marL="2437790" lvl="3" indent="-414763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–"/>
              <a:defRPr/>
            </a:lvl4pPr>
            <a:lvl5pPr marL="3047238" lvl="4" indent="-431692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500"/>
              <a:buChar char="»"/>
              <a:defRPr/>
            </a:lvl5pPr>
            <a:lvl6pPr marL="3656686" lvl="5" indent="-423228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4266133" lvl="6" indent="-423228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4875581" lvl="7" indent="-423228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5485028" lvl="8" indent="-423228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63" name="Google Shape;1163;p22"/>
          <p:cNvSpPr txBox="1">
            <a:spLocks noGrp="1"/>
          </p:cNvSpPr>
          <p:nvPr>
            <p:ph type="body" idx="2"/>
          </p:nvPr>
        </p:nvSpPr>
        <p:spPr>
          <a:xfrm>
            <a:off x="575922" y="1055688"/>
            <a:ext cx="1093395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609448" lvl="0" indent="-304724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  <a:defRPr sz="2000" i="0">
                <a:solidFill>
                  <a:schemeClr val="accent2"/>
                </a:solidFill>
              </a:defRPr>
            </a:lvl1pPr>
            <a:lvl2pPr marL="1218895" lvl="1" indent="-423228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2pPr>
            <a:lvl3pPr marL="1828343" lvl="2" indent="-397834" algn="l">
              <a:spcBef>
                <a:spcPts val="400"/>
              </a:spcBef>
              <a:spcAft>
                <a:spcPts val="0"/>
              </a:spcAft>
              <a:buSzPts val="1100"/>
              <a:buChar char="•"/>
              <a:defRPr/>
            </a:lvl3pPr>
            <a:lvl4pPr marL="2437790" lvl="3" indent="-397834" algn="l">
              <a:spcBef>
                <a:spcPts val="400"/>
              </a:spcBef>
              <a:spcAft>
                <a:spcPts val="0"/>
              </a:spcAft>
              <a:buSzPts val="1100"/>
              <a:buChar char="–"/>
              <a:defRPr/>
            </a:lvl4pPr>
            <a:lvl5pPr marL="3047238" lvl="4" indent="-423228" algn="l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5pPr>
            <a:lvl6pPr marL="3656686" lvl="5" indent="-423228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4266133" lvl="6" indent="-423228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4875581" lvl="7" indent="-423228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5485028" lvl="8" indent="-423228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64" name="Google Shape;1164;p22"/>
          <p:cNvSpPr txBox="1">
            <a:spLocks noGrp="1"/>
          </p:cNvSpPr>
          <p:nvPr>
            <p:ph type="dt" idx="10"/>
          </p:nvPr>
        </p:nvSpPr>
        <p:spPr>
          <a:xfrm>
            <a:off x="9917819" y="6356349"/>
            <a:ext cx="726611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5" name="Google Shape;1165;p22"/>
          <p:cNvSpPr txBox="1">
            <a:spLocks noGrp="1"/>
          </p:cNvSpPr>
          <p:nvPr>
            <p:ph type="ftr" idx="11"/>
          </p:nvPr>
        </p:nvSpPr>
        <p:spPr>
          <a:xfrm>
            <a:off x="575922" y="6356351"/>
            <a:ext cx="9104029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6" name="Google Shape;1166;p22"/>
          <p:cNvSpPr txBox="1">
            <a:spLocks noGrp="1"/>
          </p:cNvSpPr>
          <p:nvPr>
            <p:ph type="sldNum" idx="12"/>
          </p:nvPr>
        </p:nvSpPr>
        <p:spPr>
          <a:xfrm>
            <a:off x="10848585" y="6356349"/>
            <a:ext cx="708615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>
            <a:alpha val="0"/>
          </a:schemeClr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612488" y="454005"/>
            <a:ext cx="10969943" cy="11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612488" y="1600201"/>
            <a:ext cx="10969943" cy="45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23850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23850" algn="l" rtl="0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Arial"/>
              <a:buChar char="–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1150" algn="l" rtl="0"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3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1150" algn="l" rtl="0"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300"/>
              <a:buFont typeface="Arial"/>
              <a:buChar char="–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Arial"/>
              <a:buChar char="»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grpSp>
        <p:nvGrpSpPr>
          <p:cNvPr id="12" name="Google Shape;12;p1"/>
          <p:cNvGrpSpPr/>
          <p:nvPr/>
        </p:nvGrpSpPr>
        <p:grpSpPr>
          <a:xfrm>
            <a:off x="-201712" y="-141165"/>
            <a:ext cx="12583286" cy="7136527"/>
            <a:chOff x="-151324" y="-141165"/>
            <a:chExt cx="9439923" cy="7136527"/>
          </a:xfrm>
        </p:grpSpPr>
        <p:grpSp>
          <p:nvGrpSpPr>
            <p:cNvPr id="13" name="Google Shape;13;p1"/>
            <p:cNvGrpSpPr/>
            <p:nvPr/>
          </p:nvGrpSpPr>
          <p:grpSpPr>
            <a:xfrm>
              <a:off x="457731" y="6873247"/>
              <a:ext cx="8226688" cy="122115"/>
              <a:chOff x="457731" y="6582508"/>
              <a:chExt cx="8226688" cy="486507"/>
            </a:xfrm>
          </p:grpSpPr>
          <p:cxnSp>
            <p:nvCxnSpPr>
              <p:cNvPr id="14" name="Google Shape;14;p1"/>
              <p:cNvCxnSpPr/>
              <p:nvPr/>
            </p:nvCxnSpPr>
            <p:spPr>
              <a:xfrm>
                <a:off x="457731" y="6582508"/>
                <a:ext cx="0" cy="486507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dot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5" name="Google Shape;15;p1"/>
              <p:cNvCxnSpPr/>
              <p:nvPr/>
            </p:nvCxnSpPr>
            <p:spPr>
              <a:xfrm>
                <a:off x="8684419" y="6582508"/>
                <a:ext cx="0" cy="486507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dot"/>
                <a:round/>
                <a:headEnd type="none" w="sm" len="sm"/>
                <a:tailEnd type="none" w="sm" len="sm"/>
              </a:ln>
            </p:spPr>
          </p:cxnSp>
          <p:grpSp>
            <p:nvGrpSpPr>
              <p:cNvPr id="16" name="Google Shape;16;p1"/>
              <p:cNvGrpSpPr/>
              <p:nvPr/>
            </p:nvGrpSpPr>
            <p:grpSpPr>
              <a:xfrm>
                <a:off x="7986158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7" name="Google Shape;17;p1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18" name="Google Shape;18;p1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19" name="Google Shape;19;p1"/>
              <p:cNvGrpSpPr/>
              <p:nvPr/>
            </p:nvGrpSpPr>
            <p:grpSpPr>
              <a:xfrm>
                <a:off x="7287901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20" name="Google Shape;20;p1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21" name="Google Shape;21;p1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22" name="Google Shape;22;p1"/>
              <p:cNvGrpSpPr/>
              <p:nvPr/>
            </p:nvGrpSpPr>
            <p:grpSpPr>
              <a:xfrm>
                <a:off x="6589644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23" name="Google Shape;23;p1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24" name="Google Shape;24;p1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25" name="Google Shape;25;p1"/>
              <p:cNvGrpSpPr/>
              <p:nvPr/>
            </p:nvGrpSpPr>
            <p:grpSpPr>
              <a:xfrm>
                <a:off x="5891387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26" name="Google Shape;26;p1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27" name="Google Shape;27;p1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28" name="Google Shape;28;p1"/>
              <p:cNvGrpSpPr/>
              <p:nvPr/>
            </p:nvGrpSpPr>
            <p:grpSpPr>
              <a:xfrm>
                <a:off x="5193130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29" name="Google Shape;29;p1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30" name="Google Shape;30;p1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31" name="Google Shape;31;p1"/>
              <p:cNvGrpSpPr/>
              <p:nvPr/>
            </p:nvGrpSpPr>
            <p:grpSpPr>
              <a:xfrm>
                <a:off x="4494873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32" name="Google Shape;32;p1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33" name="Google Shape;33;p1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34" name="Google Shape;34;p1"/>
              <p:cNvGrpSpPr/>
              <p:nvPr/>
            </p:nvGrpSpPr>
            <p:grpSpPr>
              <a:xfrm>
                <a:off x="3796616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35" name="Google Shape;35;p1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36" name="Google Shape;36;p1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37" name="Google Shape;37;p1"/>
              <p:cNvGrpSpPr/>
              <p:nvPr/>
            </p:nvGrpSpPr>
            <p:grpSpPr>
              <a:xfrm>
                <a:off x="3098359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38" name="Google Shape;38;p1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39" name="Google Shape;39;p1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40" name="Google Shape;40;p1"/>
              <p:cNvGrpSpPr/>
              <p:nvPr/>
            </p:nvGrpSpPr>
            <p:grpSpPr>
              <a:xfrm>
                <a:off x="2400102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41" name="Google Shape;41;p1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42" name="Google Shape;42;p1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43" name="Google Shape;43;p1"/>
              <p:cNvGrpSpPr/>
              <p:nvPr/>
            </p:nvGrpSpPr>
            <p:grpSpPr>
              <a:xfrm>
                <a:off x="1701845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44" name="Google Shape;44;p1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45" name="Google Shape;45;p1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46" name="Google Shape;46;p1"/>
              <p:cNvGrpSpPr/>
              <p:nvPr/>
            </p:nvGrpSpPr>
            <p:grpSpPr>
              <a:xfrm>
                <a:off x="1003588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47" name="Google Shape;47;p1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48" name="Google Shape;48;p1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</p:grpSp>
        <p:grpSp>
          <p:nvGrpSpPr>
            <p:cNvPr id="49" name="Google Shape;49;p1"/>
            <p:cNvGrpSpPr/>
            <p:nvPr/>
          </p:nvGrpSpPr>
          <p:grpSpPr>
            <a:xfrm>
              <a:off x="-151324" y="454006"/>
              <a:ext cx="122115" cy="5945205"/>
              <a:chOff x="-238874" y="454006"/>
              <a:chExt cx="122115" cy="5945205"/>
            </a:xfrm>
          </p:grpSpPr>
          <p:cxnSp>
            <p:nvCxnSpPr>
              <p:cNvPr id="50" name="Google Shape;50;p1"/>
              <p:cNvCxnSpPr/>
              <p:nvPr/>
            </p:nvCxnSpPr>
            <p:spPr>
              <a:xfrm>
                <a:off x="-177817" y="392949"/>
                <a:ext cx="0" cy="122115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dot"/>
                <a:round/>
                <a:headEnd type="none" w="sm" len="sm"/>
                <a:tailEnd type="none" w="sm" len="sm"/>
              </a:ln>
            </p:spPr>
          </p:cxnSp>
          <p:grpSp>
            <p:nvGrpSpPr>
              <p:cNvPr id="51" name="Google Shape;51;p1"/>
              <p:cNvGrpSpPr/>
              <p:nvPr/>
            </p:nvGrpSpPr>
            <p:grpSpPr>
              <a:xfrm rot="5400000">
                <a:off x="-254017" y="5940709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52" name="Google Shape;52;p1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53" name="Google Shape;53;p1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54" name="Google Shape;54;p1"/>
              <p:cNvGrpSpPr/>
              <p:nvPr/>
            </p:nvGrpSpPr>
            <p:grpSpPr>
              <a:xfrm rot="5400000">
                <a:off x="-254017" y="5467067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55" name="Google Shape;55;p1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56" name="Google Shape;56;p1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57" name="Google Shape;57;p1"/>
              <p:cNvGrpSpPr/>
              <p:nvPr/>
            </p:nvGrpSpPr>
            <p:grpSpPr>
              <a:xfrm rot="5400000">
                <a:off x="-254017" y="4993425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58" name="Google Shape;58;p1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59" name="Google Shape;59;p1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60" name="Google Shape;60;p1"/>
              <p:cNvGrpSpPr/>
              <p:nvPr/>
            </p:nvGrpSpPr>
            <p:grpSpPr>
              <a:xfrm rot="5400000">
                <a:off x="-254017" y="4519783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61" name="Google Shape;61;p1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62" name="Google Shape;62;p1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63" name="Google Shape;63;p1"/>
              <p:cNvGrpSpPr/>
              <p:nvPr/>
            </p:nvGrpSpPr>
            <p:grpSpPr>
              <a:xfrm rot="5400000">
                <a:off x="-254017" y="4046141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64" name="Google Shape;64;p1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65" name="Google Shape;65;p1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66" name="Google Shape;66;p1"/>
              <p:cNvGrpSpPr/>
              <p:nvPr/>
            </p:nvGrpSpPr>
            <p:grpSpPr>
              <a:xfrm rot="5400000">
                <a:off x="-254017" y="3572499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67" name="Google Shape;67;p1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68" name="Google Shape;68;p1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69" name="Google Shape;69;p1"/>
              <p:cNvGrpSpPr/>
              <p:nvPr/>
            </p:nvGrpSpPr>
            <p:grpSpPr>
              <a:xfrm rot="5400000">
                <a:off x="-254017" y="3098857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70" name="Google Shape;70;p1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71" name="Google Shape;71;p1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72" name="Google Shape;72;p1"/>
              <p:cNvGrpSpPr/>
              <p:nvPr/>
            </p:nvGrpSpPr>
            <p:grpSpPr>
              <a:xfrm rot="5400000">
                <a:off x="-254017" y="2625215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73" name="Google Shape;73;p1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74" name="Google Shape;74;p1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75" name="Google Shape;75;p1"/>
              <p:cNvGrpSpPr/>
              <p:nvPr/>
            </p:nvGrpSpPr>
            <p:grpSpPr>
              <a:xfrm rot="5400000">
                <a:off x="-254017" y="2151573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76" name="Google Shape;76;p1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77" name="Google Shape;77;p1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78" name="Google Shape;78;p1"/>
              <p:cNvGrpSpPr/>
              <p:nvPr/>
            </p:nvGrpSpPr>
            <p:grpSpPr>
              <a:xfrm rot="5400000">
                <a:off x="-254017" y="1677931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79" name="Google Shape;79;p1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80" name="Google Shape;80;p1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81" name="Google Shape;81;p1"/>
              <p:cNvGrpSpPr/>
              <p:nvPr/>
            </p:nvGrpSpPr>
            <p:grpSpPr>
              <a:xfrm rot="5400000">
                <a:off x="-254017" y="997340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82" name="Google Shape;82;p1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83" name="Google Shape;83;p1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cxnSp>
            <p:nvCxnSpPr>
              <p:cNvPr id="84" name="Google Shape;84;p1"/>
              <p:cNvCxnSpPr/>
              <p:nvPr/>
            </p:nvCxnSpPr>
            <p:spPr>
              <a:xfrm>
                <a:off x="-177817" y="6338154"/>
                <a:ext cx="0" cy="122115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dot"/>
                <a:round/>
                <a:headEnd type="none" w="sm" len="sm"/>
                <a:tailEnd type="none" w="sm" len="sm"/>
              </a:ln>
            </p:spPr>
          </p:cxnSp>
        </p:grpSp>
        <p:grpSp>
          <p:nvGrpSpPr>
            <p:cNvPr id="85" name="Google Shape;85;p1"/>
            <p:cNvGrpSpPr/>
            <p:nvPr/>
          </p:nvGrpSpPr>
          <p:grpSpPr>
            <a:xfrm>
              <a:off x="9166483" y="454006"/>
              <a:ext cx="122115" cy="5945205"/>
              <a:chOff x="-238874" y="454006"/>
              <a:chExt cx="122115" cy="5945205"/>
            </a:xfrm>
          </p:grpSpPr>
          <p:cxnSp>
            <p:nvCxnSpPr>
              <p:cNvPr id="86" name="Google Shape;86;p1"/>
              <p:cNvCxnSpPr/>
              <p:nvPr/>
            </p:nvCxnSpPr>
            <p:spPr>
              <a:xfrm>
                <a:off x="-177817" y="392949"/>
                <a:ext cx="0" cy="122115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dot"/>
                <a:round/>
                <a:headEnd type="none" w="sm" len="sm"/>
                <a:tailEnd type="none" w="sm" len="sm"/>
              </a:ln>
            </p:spPr>
          </p:cxnSp>
          <p:grpSp>
            <p:nvGrpSpPr>
              <p:cNvPr id="87" name="Google Shape;87;p1"/>
              <p:cNvGrpSpPr/>
              <p:nvPr/>
            </p:nvGrpSpPr>
            <p:grpSpPr>
              <a:xfrm rot="5400000">
                <a:off x="-254017" y="5940709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88" name="Google Shape;88;p1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89" name="Google Shape;89;p1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90" name="Google Shape;90;p1"/>
              <p:cNvGrpSpPr/>
              <p:nvPr/>
            </p:nvGrpSpPr>
            <p:grpSpPr>
              <a:xfrm rot="5400000">
                <a:off x="-254017" y="5467067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91" name="Google Shape;91;p1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92" name="Google Shape;92;p1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93" name="Google Shape;93;p1"/>
              <p:cNvGrpSpPr/>
              <p:nvPr/>
            </p:nvGrpSpPr>
            <p:grpSpPr>
              <a:xfrm rot="5400000">
                <a:off x="-254017" y="4993425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94" name="Google Shape;94;p1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95" name="Google Shape;95;p1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96" name="Google Shape;96;p1"/>
              <p:cNvGrpSpPr/>
              <p:nvPr/>
            </p:nvGrpSpPr>
            <p:grpSpPr>
              <a:xfrm rot="5400000">
                <a:off x="-254017" y="4519783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97" name="Google Shape;97;p1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98" name="Google Shape;98;p1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99" name="Google Shape;99;p1"/>
              <p:cNvGrpSpPr/>
              <p:nvPr/>
            </p:nvGrpSpPr>
            <p:grpSpPr>
              <a:xfrm rot="5400000">
                <a:off x="-254017" y="4046141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100" name="Google Shape;100;p1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101" name="Google Shape;101;p1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102" name="Google Shape;102;p1"/>
              <p:cNvGrpSpPr/>
              <p:nvPr/>
            </p:nvGrpSpPr>
            <p:grpSpPr>
              <a:xfrm rot="5400000">
                <a:off x="-254017" y="3572499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103" name="Google Shape;103;p1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104" name="Google Shape;104;p1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105" name="Google Shape;105;p1"/>
              <p:cNvGrpSpPr/>
              <p:nvPr/>
            </p:nvGrpSpPr>
            <p:grpSpPr>
              <a:xfrm rot="5400000">
                <a:off x="-254017" y="3098857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106" name="Google Shape;106;p1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107" name="Google Shape;107;p1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108" name="Google Shape;108;p1"/>
              <p:cNvGrpSpPr/>
              <p:nvPr/>
            </p:nvGrpSpPr>
            <p:grpSpPr>
              <a:xfrm rot="5400000">
                <a:off x="-254017" y="2625215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109" name="Google Shape;109;p1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110" name="Google Shape;110;p1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111" name="Google Shape;111;p1"/>
              <p:cNvGrpSpPr/>
              <p:nvPr/>
            </p:nvGrpSpPr>
            <p:grpSpPr>
              <a:xfrm rot="5400000">
                <a:off x="-254017" y="2151573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112" name="Google Shape;112;p1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113" name="Google Shape;113;p1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114" name="Google Shape;114;p1"/>
              <p:cNvGrpSpPr/>
              <p:nvPr/>
            </p:nvGrpSpPr>
            <p:grpSpPr>
              <a:xfrm rot="5400000">
                <a:off x="-254017" y="1677931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115" name="Google Shape;115;p1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116" name="Google Shape;116;p1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117" name="Google Shape;117;p1"/>
              <p:cNvGrpSpPr/>
              <p:nvPr/>
            </p:nvGrpSpPr>
            <p:grpSpPr>
              <a:xfrm rot="5400000">
                <a:off x="-254017" y="997340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118" name="Google Shape;118;p1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119" name="Google Shape;119;p1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cxnSp>
            <p:nvCxnSpPr>
              <p:cNvPr id="120" name="Google Shape;120;p1"/>
              <p:cNvCxnSpPr/>
              <p:nvPr/>
            </p:nvCxnSpPr>
            <p:spPr>
              <a:xfrm>
                <a:off x="-177817" y="6338154"/>
                <a:ext cx="0" cy="122115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dot"/>
                <a:round/>
                <a:headEnd type="none" w="sm" len="sm"/>
                <a:tailEnd type="none" w="sm" len="sm"/>
              </a:ln>
            </p:spPr>
          </p:cxnSp>
        </p:grpSp>
        <p:grpSp>
          <p:nvGrpSpPr>
            <p:cNvPr id="121" name="Google Shape;121;p1"/>
            <p:cNvGrpSpPr/>
            <p:nvPr/>
          </p:nvGrpSpPr>
          <p:grpSpPr>
            <a:xfrm>
              <a:off x="457731" y="-141165"/>
              <a:ext cx="8226688" cy="122115"/>
              <a:chOff x="457731" y="6582508"/>
              <a:chExt cx="8226688" cy="486507"/>
            </a:xfrm>
          </p:grpSpPr>
          <p:cxnSp>
            <p:nvCxnSpPr>
              <p:cNvPr id="122" name="Google Shape;122;p1"/>
              <p:cNvCxnSpPr/>
              <p:nvPr/>
            </p:nvCxnSpPr>
            <p:spPr>
              <a:xfrm>
                <a:off x="457731" y="6582508"/>
                <a:ext cx="0" cy="486507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dot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23" name="Google Shape;123;p1"/>
              <p:cNvCxnSpPr/>
              <p:nvPr/>
            </p:nvCxnSpPr>
            <p:spPr>
              <a:xfrm>
                <a:off x="8684419" y="6582508"/>
                <a:ext cx="0" cy="486507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dot"/>
                <a:round/>
                <a:headEnd type="none" w="sm" len="sm"/>
                <a:tailEnd type="none" w="sm" len="sm"/>
              </a:ln>
            </p:spPr>
          </p:cxnSp>
          <p:grpSp>
            <p:nvGrpSpPr>
              <p:cNvPr id="124" name="Google Shape;124;p1"/>
              <p:cNvGrpSpPr/>
              <p:nvPr/>
            </p:nvGrpSpPr>
            <p:grpSpPr>
              <a:xfrm>
                <a:off x="7986158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25" name="Google Shape;125;p1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126" name="Google Shape;126;p1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127" name="Google Shape;127;p1"/>
              <p:cNvGrpSpPr/>
              <p:nvPr/>
            </p:nvGrpSpPr>
            <p:grpSpPr>
              <a:xfrm>
                <a:off x="7287901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28" name="Google Shape;128;p1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129" name="Google Shape;129;p1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130" name="Google Shape;130;p1"/>
              <p:cNvGrpSpPr/>
              <p:nvPr/>
            </p:nvGrpSpPr>
            <p:grpSpPr>
              <a:xfrm>
                <a:off x="6589644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31" name="Google Shape;131;p1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132" name="Google Shape;132;p1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133" name="Google Shape;133;p1"/>
              <p:cNvGrpSpPr/>
              <p:nvPr/>
            </p:nvGrpSpPr>
            <p:grpSpPr>
              <a:xfrm>
                <a:off x="5891387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34" name="Google Shape;134;p1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135" name="Google Shape;135;p1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136" name="Google Shape;136;p1"/>
              <p:cNvGrpSpPr/>
              <p:nvPr/>
            </p:nvGrpSpPr>
            <p:grpSpPr>
              <a:xfrm>
                <a:off x="5193130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37" name="Google Shape;137;p1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138" name="Google Shape;138;p1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139" name="Google Shape;139;p1"/>
              <p:cNvGrpSpPr/>
              <p:nvPr/>
            </p:nvGrpSpPr>
            <p:grpSpPr>
              <a:xfrm>
                <a:off x="4494873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40" name="Google Shape;140;p1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141" name="Google Shape;141;p1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142" name="Google Shape;142;p1"/>
              <p:cNvGrpSpPr/>
              <p:nvPr/>
            </p:nvGrpSpPr>
            <p:grpSpPr>
              <a:xfrm>
                <a:off x="3796616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43" name="Google Shape;143;p1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144" name="Google Shape;144;p1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145" name="Google Shape;145;p1"/>
              <p:cNvGrpSpPr/>
              <p:nvPr/>
            </p:nvGrpSpPr>
            <p:grpSpPr>
              <a:xfrm>
                <a:off x="3098359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46" name="Google Shape;146;p1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147" name="Google Shape;147;p1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148" name="Google Shape;148;p1"/>
              <p:cNvGrpSpPr/>
              <p:nvPr/>
            </p:nvGrpSpPr>
            <p:grpSpPr>
              <a:xfrm>
                <a:off x="2400102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49" name="Google Shape;149;p1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150" name="Google Shape;150;p1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151" name="Google Shape;151;p1"/>
              <p:cNvGrpSpPr/>
              <p:nvPr/>
            </p:nvGrpSpPr>
            <p:grpSpPr>
              <a:xfrm>
                <a:off x="1701845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52" name="Google Shape;152;p1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153" name="Google Shape;153;p1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154" name="Google Shape;154;p1"/>
              <p:cNvGrpSpPr/>
              <p:nvPr/>
            </p:nvGrpSpPr>
            <p:grpSpPr>
              <a:xfrm>
                <a:off x="1003588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55" name="Google Shape;155;p1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156" name="Google Shape;156;p1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cxnSp>
          </p:grpSp>
        </p:grpSp>
      </p:grpSp>
      <p:sp>
        <p:nvSpPr>
          <p:cNvPr id="157" name="Google Shape;157;p1"/>
          <p:cNvSpPr txBox="1">
            <a:spLocks noGrp="1"/>
          </p:cNvSpPr>
          <p:nvPr>
            <p:ph type="sldNum" idx="12"/>
          </p:nvPr>
        </p:nvSpPr>
        <p:spPr>
          <a:xfrm>
            <a:off x="10896662" y="6333003"/>
            <a:ext cx="731409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lvl="0" algn="r">
              <a:buNone/>
              <a:defRPr sz="1066">
                <a:solidFill>
                  <a:srgbClr val="888C8F"/>
                </a:solidFill>
              </a:defRPr>
            </a:lvl1pPr>
            <a:lvl2pPr lvl="1" algn="r">
              <a:buNone/>
              <a:defRPr sz="1066">
                <a:solidFill>
                  <a:srgbClr val="888C8F"/>
                </a:solidFill>
              </a:defRPr>
            </a:lvl2pPr>
            <a:lvl3pPr lvl="2" algn="r">
              <a:buNone/>
              <a:defRPr sz="1066">
                <a:solidFill>
                  <a:srgbClr val="888C8F"/>
                </a:solidFill>
              </a:defRPr>
            </a:lvl3pPr>
            <a:lvl4pPr lvl="3" algn="r">
              <a:buNone/>
              <a:defRPr sz="1066">
                <a:solidFill>
                  <a:srgbClr val="888C8F"/>
                </a:solidFill>
              </a:defRPr>
            </a:lvl4pPr>
            <a:lvl5pPr lvl="4" algn="r">
              <a:buNone/>
              <a:defRPr sz="1066">
                <a:solidFill>
                  <a:srgbClr val="888C8F"/>
                </a:solidFill>
              </a:defRPr>
            </a:lvl5pPr>
            <a:lvl6pPr lvl="5" algn="r">
              <a:buNone/>
              <a:defRPr sz="1066">
                <a:solidFill>
                  <a:srgbClr val="888C8F"/>
                </a:solidFill>
              </a:defRPr>
            </a:lvl6pPr>
            <a:lvl7pPr lvl="6" algn="r">
              <a:buNone/>
              <a:defRPr sz="1066">
                <a:solidFill>
                  <a:srgbClr val="888C8F"/>
                </a:solidFill>
              </a:defRPr>
            </a:lvl7pPr>
            <a:lvl8pPr lvl="7" algn="r">
              <a:buNone/>
              <a:defRPr sz="1066">
                <a:solidFill>
                  <a:srgbClr val="888C8F"/>
                </a:solidFill>
              </a:defRPr>
            </a:lvl8pPr>
            <a:lvl9pPr lvl="8" algn="r">
              <a:buNone/>
              <a:defRPr sz="1066">
                <a:solidFill>
                  <a:srgbClr val="888C8F"/>
                </a:solidFill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4" r:id="rId4"/>
    <p:sldLayoutId id="2147483655" r:id="rId5"/>
    <p:sldLayoutId id="2147483656" r:id="rId6"/>
    <p:sldLayoutId id="2147483660" r:id="rId7"/>
    <p:sldLayoutId id="2147483661" r:id="rId8"/>
    <p:sldLayoutId id="2147483662" r:id="rId9"/>
    <p:sldLayoutId id="2147483663" r:id="rId10"/>
    <p:sldLayoutId id="2147483665" r:id="rId11"/>
    <p:sldLayoutId id="2147483666" r:id="rId12"/>
    <p:sldLayoutId id="2147483667" r:id="rId13"/>
    <p:sldLayoutId id="2147483668" r:id="rId1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6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6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6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6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6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6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6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6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6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6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6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6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6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6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6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6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6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6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6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6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6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6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6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6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6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6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6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7.png"/><Relationship Id="rId7" Type="http://schemas.openxmlformats.org/officeDocument/2006/relationships/image" Target="../media/image18.png"/><Relationship Id="rId12" Type="http://schemas.openxmlformats.org/officeDocument/2006/relationships/image" Target="../media/image2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png"/><Relationship Id="rId11" Type="http://schemas.openxmlformats.org/officeDocument/2006/relationships/image" Target="../media/image24.png"/><Relationship Id="rId5" Type="http://schemas.openxmlformats.org/officeDocument/2006/relationships/image" Target="../media/image19.png"/><Relationship Id="rId10" Type="http://schemas.openxmlformats.org/officeDocument/2006/relationships/image" Target="../media/image23.png"/><Relationship Id="rId4" Type="http://schemas.openxmlformats.org/officeDocument/2006/relationships/image" Target="../media/image16.png"/><Relationship Id="rId9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3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4.png"/><Relationship Id="rId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3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2.png"/><Relationship Id="rId5" Type="http://schemas.openxmlformats.org/officeDocument/2006/relationships/image" Target="../media/image43.png"/><Relationship Id="rId4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9.png"/><Relationship Id="rId7" Type="http://schemas.microsoft.com/office/2007/relationships/hdphoto" Target="../media/hdphoto2.wdp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1.png"/><Relationship Id="rId5" Type="http://schemas.microsoft.com/office/2007/relationships/hdphoto" Target="../media/hdphoto1.wdp"/><Relationship Id="rId4" Type="http://schemas.openxmlformats.org/officeDocument/2006/relationships/image" Target="../media/image5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1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1" name="Google Shape;1171;p23"/>
          <p:cNvSpPr txBox="1">
            <a:spLocks noGrp="1"/>
          </p:cNvSpPr>
          <p:nvPr>
            <p:ph type="ctrTitle"/>
          </p:nvPr>
        </p:nvSpPr>
        <p:spPr>
          <a:xfrm>
            <a:off x="611383" y="1135196"/>
            <a:ext cx="10965944" cy="2422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0" tIns="45688" rIns="91410" bIns="45688" anchor="b" anchorCtr="0">
            <a:noAutofit/>
          </a:bodyPr>
          <a:lstStyle/>
          <a:p>
            <a:r>
              <a:rPr lang="en-US" sz="4799" dirty="0"/>
              <a:t>Photonic RF phase monitor</a:t>
            </a:r>
            <a:endParaRPr sz="4799" dirty="0"/>
          </a:p>
        </p:txBody>
      </p:sp>
      <p:sp>
        <p:nvSpPr>
          <p:cNvPr id="1172" name="Google Shape;1172;p23"/>
          <p:cNvSpPr txBox="1">
            <a:spLocks noGrp="1"/>
          </p:cNvSpPr>
          <p:nvPr>
            <p:ph type="subTitle" idx="1"/>
          </p:nvPr>
        </p:nvSpPr>
        <p:spPr>
          <a:xfrm>
            <a:off x="610150" y="3886082"/>
            <a:ext cx="10965944" cy="10917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0" tIns="45688" rIns="91410" bIns="45688" anchor="t" anchorCtr="0">
            <a:noAutofit/>
          </a:bodyPr>
          <a:lstStyle/>
          <a:p>
            <a:pPr marL="0" indent="0">
              <a:spcBef>
                <a:spcPts val="0"/>
              </a:spcBef>
            </a:pPr>
            <a:r>
              <a:rPr lang="en-US" dirty="0"/>
              <a:t>Russell Wilcox</a:t>
            </a:r>
            <a:endParaRPr dirty="0"/>
          </a:p>
          <a:p>
            <a:pPr marL="0" indent="0">
              <a:spcBef>
                <a:spcPts val="0"/>
              </a:spcBef>
            </a:pPr>
            <a:r>
              <a:rPr lang="en-US" dirty="0"/>
              <a:t>Qiang Du, </a:t>
            </a:r>
            <a:r>
              <a:rPr lang="en-US" dirty="0" err="1"/>
              <a:t>Tianhuan</a:t>
            </a:r>
            <a:r>
              <a:rPr lang="en-US" dirty="0"/>
              <a:t> Luo, </a:t>
            </a:r>
            <a:r>
              <a:rPr lang="en-US" dirty="0" err="1"/>
              <a:t>Shreeharshini</a:t>
            </a:r>
            <a:r>
              <a:rPr lang="en-US" dirty="0"/>
              <a:t> </a:t>
            </a:r>
            <a:r>
              <a:rPr lang="en-US" dirty="0" err="1"/>
              <a:t>Dharanesh</a:t>
            </a:r>
            <a:r>
              <a:rPr lang="en-US" dirty="0"/>
              <a:t> Murthy, Will Wright, Alessandro Ratti</a:t>
            </a:r>
            <a:endParaRPr dirty="0"/>
          </a:p>
        </p:txBody>
      </p:sp>
      <p:sp>
        <p:nvSpPr>
          <p:cNvPr id="1173" name="Google Shape;1173;p23"/>
          <p:cNvSpPr txBox="1">
            <a:spLocks noGrp="1"/>
          </p:cNvSpPr>
          <p:nvPr>
            <p:ph type="body" idx="4294967295"/>
          </p:nvPr>
        </p:nvSpPr>
        <p:spPr>
          <a:xfrm>
            <a:off x="576272" y="4860290"/>
            <a:ext cx="10969543" cy="12680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0" tIns="45688" rIns="91410" bIns="45688" anchor="t" anchorCtr="0">
            <a:noAutofit/>
          </a:bodyPr>
          <a:lstStyle/>
          <a:p>
            <a:pPr marL="220078" indent="-220078" algn="ctr">
              <a:spcBef>
                <a:spcPts val="0"/>
              </a:spcBef>
              <a:buSzPts val="800"/>
              <a:buNone/>
            </a:pPr>
            <a:r>
              <a:rPr lang="en-US" sz="1600" b="1" dirty="0">
                <a:solidFill>
                  <a:schemeClr val="lt1"/>
                </a:solidFill>
              </a:rPr>
              <a:t>LLRF Workshop</a:t>
            </a:r>
          </a:p>
          <a:p>
            <a:pPr marL="220078" indent="-220078" algn="ctr">
              <a:spcBef>
                <a:spcPts val="0"/>
              </a:spcBef>
              <a:buSzPts val="800"/>
              <a:buNone/>
            </a:pPr>
            <a:r>
              <a:rPr lang="en-US" sz="1600" b="1" dirty="0">
                <a:solidFill>
                  <a:schemeClr val="lt1"/>
                </a:solidFill>
              </a:rPr>
              <a:t>October 14, 2026</a:t>
            </a:r>
            <a:endParaRPr sz="1600" b="1" dirty="0">
              <a:solidFill>
                <a:schemeClr val="lt1"/>
              </a:solidFill>
            </a:endParaRPr>
          </a:p>
          <a:p>
            <a:pPr marL="220078" indent="-220078" algn="ctr">
              <a:spcBef>
                <a:spcPts val="1466"/>
              </a:spcBef>
              <a:buSzPts val="800"/>
              <a:buNone/>
            </a:pPr>
            <a:endParaRPr sz="319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63BF3A-022B-B50C-3888-886D4205B7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376" y="294939"/>
            <a:ext cx="10969943" cy="548800"/>
          </a:xfrm>
        </p:spPr>
        <p:txBody>
          <a:bodyPr/>
          <a:lstStyle/>
          <a:p>
            <a:r>
              <a:rPr lang="en-US" dirty="0"/>
              <a:t>Sensor cable length drift affects precision LLRF control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275BFF4-6297-F57E-0E3F-0B637489D92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9" name="Google Shape;188;g3c2fb2903b1_0_155">
            <a:extLst>
              <a:ext uri="{FF2B5EF4-FFF2-40B4-BE49-F238E27FC236}">
                <a16:creationId xmlns:a16="http://schemas.microsoft.com/office/drawing/2014/main" id="{804B18D6-4FBA-3EB4-2BCD-48D15ED50B4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12063" y="973991"/>
            <a:ext cx="5972659" cy="434099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92;g3c2fb2903b1_0_155">
            <a:extLst>
              <a:ext uri="{FF2B5EF4-FFF2-40B4-BE49-F238E27FC236}">
                <a16:creationId xmlns:a16="http://schemas.microsoft.com/office/drawing/2014/main" id="{3E952725-36F5-13CF-90B5-0B8039493ABB}"/>
              </a:ext>
            </a:extLst>
          </p:cNvPr>
          <p:cNvSpPr txBox="1"/>
          <p:nvPr/>
        </p:nvSpPr>
        <p:spPr>
          <a:xfrm>
            <a:off x="478376" y="823474"/>
            <a:ext cx="3200604" cy="467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0" u="none" strike="noStrike" cap="none" dirty="0">
                <a:solidFill>
                  <a:srgbClr val="00395A"/>
                </a:solidFill>
                <a:latin typeface="Roboto"/>
                <a:ea typeface="Roboto"/>
                <a:cs typeface="Roboto"/>
                <a:sym typeface="Roboto"/>
              </a:rPr>
              <a:t>LCLS-II LLRF control:</a:t>
            </a:r>
            <a:endParaRPr sz="1600" b="1" i="0" u="none" strike="noStrike" cap="none" dirty="0">
              <a:solidFill>
                <a:srgbClr val="00395A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" name="Google Shape;193;g3c2fb2903b1_0_155">
            <a:extLst>
              <a:ext uri="{FF2B5EF4-FFF2-40B4-BE49-F238E27FC236}">
                <a16:creationId xmlns:a16="http://schemas.microsoft.com/office/drawing/2014/main" id="{204C7C81-FAF6-D5F3-F983-0D09C13F9885}"/>
              </a:ext>
            </a:extLst>
          </p:cNvPr>
          <p:cNvSpPr txBox="1"/>
          <p:nvPr/>
        </p:nvSpPr>
        <p:spPr>
          <a:xfrm>
            <a:off x="242099" y="4359262"/>
            <a:ext cx="5462640" cy="485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US" sz="1700" b="0" i="0" u="none" strike="noStrike" cap="none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20m coax, 0.185 ppm /</a:t>
            </a:r>
            <a:r>
              <a:rPr lang="en-US" sz="1700" b="0" i="0" u="none" strike="noStrike" cap="none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°C, time drift</a:t>
            </a:r>
            <a:r>
              <a:rPr lang="en-US" sz="1700" dirty="0">
                <a:latin typeface="Roboto"/>
                <a:ea typeface="Roboto"/>
                <a:cs typeface="Roboto"/>
                <a:sym typeface="Roboto"/>
              </a:rPr>
              <a:t>:</a:t>
            </a:r>
            <a:r>
              <a:rPr lang="en-US" sz="1700" b="0" i="0" u="none" strike="noStrike" cap="none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700" b="1" i="0" u="none" strike="noStrike" cap="none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12 fs / °C</a:t>
            </a:r>
            <a:endParaRPr sz="1700" b="0" i="0" u="none" strike="noStrike" cap="none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" name="Google Shape;193;g3c2fb2903b1_0_155">
            <a:extLst>
              <a:ext uri="{FF2B5EF4-FFF2-40B4-BE49-F238E27FC236}">
                <a16:creationId xmlns:a16="http://schemas.microsoft.com/office/drawing/2014/main" id="{7EB0EDB6-4E63-CDE8-A1B7-DD102727DA7F}"/>
              </a:ext>
            </a:extLst>
          </p:cNvPr>
          <p:cNvSpPr txBox="1"/>
          <p:nvPr/>
        </p:nvSpPr>
        <p:spPr>
          <a:xfrm>
            <a:off x="513651" y="5530986"/>
            <a:ext cx="10969942" cy="538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US" sz="2000" b="1" i="0" u="none" strike="noStrike" cap="none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Precision feedback </a:t>
            </a:r>
            <a:r>
              <a:rPr lang="en-US" sz="2000" b="1" dirty="0">
                <a:latin typeface="Roboto"/>
                <a:ea typeface="Roboto"/>
                <a:cs typeface="Roboto"/>
                <a:sym typeface="Roboto"/>
              </a:rPr>
              <a:t>requires t</a:t>
            </a:r>
            <a:r>
              <a:rPr lang="en-US" sz="2000" b="1" i="0" u="none" strike="noStrike" cap="none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ime-stabilized measurement</a:t>
            </a:r>
            <a:endParaRPr sz="2000" b="1" i="0" u="none" strike="noStrike" cap="none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FB8F3A9-64F9-72BC-EB5F-41F785A454BE}"/>
              </a:ext>
            </a:extLst>
          </p:cNvPr>
          <p:cNvGrpSpPr/>
          <p:nvPr/>
        </p:nvGrpSpPr>
        <p:grpSpPr>
          <a:xfrm>
            <a:off x="631625" y="1291264"/>
            <a:ext cx="4683588" cy="2680239"/>
            <a:chOff x="631625" y="1291264"/>
            <a:chExt cx="4683588" cy="2680239"/>
          </a:xfrm>
        </p:grpSpPr>
        <p:pic>
          <p:nvPicPr>
            <p:cNvPr id="10" name="Google Shape;190;g3c2fb2903b1_0_155">
              <a:extLst>
                <a:ext uri="{FF2B5EF4-FFF2-40B4-BE49-F238E27FC236}">
                  <a16:creationId xmlns:a16="http://schemas.microsoft.com/office/drawing/2014/main" id="{820B22F6-113C-A22E-F1C5-80AE1E8EC2DA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b="14422"/>
            <a:stretch>
              <a:fillRect/>
            </a:stretch>
          </p:blipFill>
          <p:spPr>
            <a:xfrm>
              <a:off x="631625" y="1291264"/>
              <a:ext cx="4683588" cy="268023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" name="Arc 4">
              <a:extLst>
                <a:ext uri="{FF2B5EF4-FFF2-40B4-BE49-F238E27FC236}">
                  <a16:creationId xmlns:a16="http://schemas.microsoft.com/office/drawing/2014/main" id="{2F80EE92-C15D-5B4F-D00D-083DB03087E2}"/>
                </a:ext>
              </a:extLst>
            </p:cNvPr>
            <p:cNvSpPr/>
            <p:nvPr/>
          </p:nvSpPr>
          <p:spPr>
            <a:xfrm>
              <a:off x="3246539" y="1763956"/>
              <a:ext cx="1258349" cy="1352353"/>
            </a:xfrm>
            <a:prstGeom prst="arc">
              <a:avLst>
                <a:gd name="adj1" fmla="val 15304117"/>
                <a:gd name="adj2" fmla="val 10859262"/>
              </a:avLst>
            </a:prstGeom>
            <a:ln w="76200">
              <a:solidFill>
                <a:schemeClr val="accent1">
                  <a:shade val="95000"/>
                  <a:satMod val="105000"/>
                  <a:alpha val="34495"/>
                </a:schemeClr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7" name="Arc 6">
            <a:extLst>
              <a:ext uri="{FF2B5EF4-FFF2-40B4-BE49-F238E27FC236}">
                <a16:creationId xmlns:a16="http://schemas.microsoft.com/office/drawing/2014/main" id="{10349A3F-9792-1D30-0189-A4E5A7BFDA8C}"/>
              </a:ext>
            </a:extLst>
          </p:cNvPr>
          <p:cNvSpPr/>
          <p:nvPr/>
        </p:nvSpPr>
        <p:spPr>
          <a:xfrm>
            <a:off x="7608816" y="179382"/>
            <a:ext cx="901030" cy="4665367"/>
          </a:xfrm>
          <a:prstGeom prst="arc">
            <a:avLst>
              <a:gd name="adj1" fmla="val 20668512"/>
              <a:gd name="adj2" fmla="val 11381411"/>
            </a:avLst>
          </a:prstGeom>
          <a:ln w="76200">
            <a:solidFill>
              <a:schemeClr val="accent1">
                <a:shade val="95000"/>
                <a:satMod val="105000"/>
                <a:alpha val="34495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Google Shape;191;g3c2fb2903b1_0_155">
            <a:extLst>
              <a:ext uri="{FF2B5EF4-FFF2-40B4-BE49-F238E27FC236}">
                <a16:creationId xmlns:a16="http://schemas.microsoft.com/office/drawing/2014/main" id="{99F6194E-BBFF-B1DC-2161-9BA384042EC8}"/>
              </a:ext>
            </a:extLst>
          </p:cNvPr>
          <p:cNvSpPr txBox="1"/>
          <p:nvPr/>
        </p:nvSpPr>
        <p:spPr>
          <a:xfrm>
            <a:off x="234775" y="3802546"/>
            <a:ext cx="6050616" cy="485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US" sz="1700" b="0" i="0" u="none" strike="noStrike" cap="none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Measured out-of-loop RMS time jitter:</a:t>
            </a:r>
            <a:r>
              <a:rPr lang="en-US" sz="1700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700" b="1" i="0" u="none" strike="noStrike" cap="none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3.4 fs </a:t>
            </a:r>
            <a:r>
              <a:rPr lang="en-US" sz="1700" i="0" u="none" strike="noStrike" cap="none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(0.1Hz – 5kHz)</a:t>
            </a:r>
            <a:endParaRPr sz="1700" i="0" u="none" strike="noStrike" cap="none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8584933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405DB-27D8-A2CC-0A76-AFA77F355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093" y="325851"/>
            <a:ext cx="11470228" cy="940777"/>
          </a:xfrm>
        </p:spPr>
        <p:txBody>
          <a:bodyPr/>
          <a:lstStyle/>
          <a:p>
            <a:r>
              <a:rPr lang="en-US" dirty="0"/>
              <a:t>We propose time sensing via interferometry, and phase modulator transducer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65E448-A774-AB82-EF1E-481F9ADDFE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9411" y="1129773"/>
            <a:ext cx="7713282" cy="4837504"/>
          </a:xfrm>
        </p:spPr>
        <p:txBody>
          <a:bodyPr/>
          <a:lstStyle/>
          <a:p>
            <a:r>
              <a:rPr lang="en-US" dirty="0"/>
              <a:t>Need stable (or measured) optical delay to sensor</a:t>
            </a:r>
          </a:p>
          <a:p>
            <a:pPr lvl="1"/>
            <a:r>
              <a:rPr lang="en-US" dirty="0"/>
              <a:t>Popular: stabilized sampling pulses to EO transducer</a:t>
            </a:r>
          </a:p>
          <a:p>
            <a:pPr lvl="2"/>
            <a:r>
              <a:rPr lang="en-US" dirty="0"/>
              <a:t>[</a:t>
            </a:r>
            <a:r>
              <a:rPr lang="en-US" dirty="0" err="1"/>
              <a:t>M.K.Czwalinna</a:t>
            </a:r>
            <a:r>
              <a:rPr lang="en-US" dirty="0"/>
              <a:t>, LLRF Workshop 2024]</a:t>
            </a:r>
          </a:p>
          <a:p>
            <a:pPr lvl="2"/>
            <a:r>
              <a:rPr lang="en-US" dirty="0"/>
              <a:t>One sample per optical pulse </a:t>
            </a:r>
          </a:p>
          <a:p>
            <a:r>
              <a:rPr lang="en-US" dirty="0"/>
              <a:t>Proposed: CW to EO transducer, return modulated light</a:t>
            </a:r>
          </a:p>
          <a:p>
            <a:pPr lvl="1"/>
            <a:r>
              <a:rPr lang="en-US" dirty="0"/>
              <a:t>Continuous data</a:t>
            </a:r>
          </a:p>
          <a:p>
            <a:pPr lvl="1"/>
            <a:r>
              <a:rPr lang="en-US" dirty="0"/>
              <a:t>No bias, phase modulation is linear with voltage</a:t>
            </a:r>
          </a:p>
          <a:p>
            <a:pPr lvl="1"/>
            <a:r>
              <a:rPr lang="en-US" dirty="0"/>
              <a:t>No electronics in radiation environment</a:t>
            </a:r>
          </a:p>
          <a:p>
            <a:r>
              <a:rPr lang="en-US" dirty="0"/>
              <a:t>Use optical interferometry for delay measurement</a:t>
            </a:r>
          </a:p>
          <a:p>
            <a:pPr lvl="1"/>
            <a:r>
              <a:rPr lang="en-US" dirty="0"/>
              <a:t>Detect time delay with high precision: </a:t>
            </a:r>
          </a:p>
          <a:p>
            <a:pPr lvl="2"/>
            <a:r>
              <a:rPr lang="en-US" dirty="0"/>
              <a:t>[R. Wilcox et al, Opt. Lett. 34, p3050 (2009)]</a:t>
            </a:r>
          </a:p>
          <a:p>
            <a:pPr lvl="1"/>
            <a:r>
              <a:rPr lang="en-US" dirty="0"/>
              <a:t>Can separate carrier and modulation information</a:t>
            </a:r>
          </a:p>
          <a:p>
            <a:r>
              <a:rPr lang="en-US" dirty="0"/>
              <a:t>Use coherent fiber telecom components</a:t>
            </a:r>
          </a:p>
          <a:p>
            <a:pPr lvl="1"/>
            <a:r>
              <a:rPr lang="en-US" dirty="0"/>
              <a:t>Optical phase detectors are mature tech:</a:t>
            </a:r>
          </a:p>
          <a:p>
            <a:pPr lvl="2"/>
            <a:r>
              <a:rPr lang="en-US" dirty="0"/>
              <a:t>[K. Kikuchi, IEEE JLT 34, p157 (2016)]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FC029E-770D-97B2-17BF-B0AAE324CE2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9D5D8179-3B5E-F8A3-6166-FC1F6F52F58A}"/>
              </a:ext>
            </a:extLst>
          </p:cNvPr>
          <p:cNvSpPr txBox="1"/>
          <p:nvPr/>
        </p:nvSpPr>
        <p:spPr>
          <a:xfrm>
            <a:off x="10717922" y="3750288"/>
            <a:ext cx="4828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CLK</a:t>
            </a:r>
          </a:p>
        </p:txBody>
      </p: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1F7AACB6-56B9-0DEC-C84A-811092A7913E}"/>
              </a:ext>
            </a:extLst>
          </p:cNvPr>
          <p:cNvGrpSpPr/>
          <p:nvPr/>
        </p:nvGrpSpPr>
        <p:grpSpPr>
          <a:xfrm>
            <a:off x="6311056" y="1156195"/>
            <a:ext cx="5241177" cy="4035623"/>
            <a:chOff x="6326800" y="1995130"/>
            <a:chExt cx="5241177" cy="4035623"/>
          </a:xfrm>
        </p:grpSpPr>
        <p:grpSp>
          <p:nvGrpSpPr>
            <p:cNvPr id="153" name="Group 152">
              <a:extLst>
                <a:ext uri="{FF2B5EF4-FFF2-40B4-BE49-F238E27FC236}">
                  <a16:creationId xmlns:a16="http://schemas.microsoft.com/office/drawing/2014/main" id="{8DA3CCB0-493B-BE19-D65B-2D242C717F08}"/>
                </a:ext>
              </a:extLst>
            </p:cNvPr>
            <p:cNvGrpSpPr/>
            <p:nvPr/>
          </p:nvGrpSpPr>
          <p:grpSpPr>
            <a:xfrm>
              <a:off x="6326800" y="2316811"/>
              <a:ext cx="5241177" cy="1951104"/>
              <a:chOff x="6456198" y="2047744"/>
              <a:chExt cx="5241177" cy="1951104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7E78E556-D851-7CA4-3BBE-434A6C68318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37525" y="3049267"/>
                <a:ext cx="3811428" cy="19199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AA6DAC2E-BDE5-546E-2404-4188E866FB3F}"/>
                  </a:ext>
                </a:extLst>
              </p:cNvPr>
              <p:cNvSpPr/>
              <p:nvPr/>
            </p:nvSpPr>
            <p:spPr>
              <a:xfrm>
                <a:off x="8757936" y="2775086"/>
                <a:ext cx="1325461" cy="562062"/>
              </a:xfrm>
              <a:prstGeom prst="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 err="1"/>
                  <a:t>Ampl</a:t>
                </a:r>
                <a:r>
                  <a:rPr lang="en-US" sz="1400" dirty="0"/>
                  <a:t>. mod.</a:t>
                </a:r>
              </a:p>
              <a:p>
                <a:pPr algn="ctr"/>
                <a:r>
                  <a:rPr lang="en-US" sz="1400" dirty="0"/>
                  <a:t>(MZM or SGI)</a:t>
                </a:r>
              </a:p>
            </p:txBody>
          </p: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C5A396D3-6E4E-C465-8244-7A671B2FB71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145540" y="2838003"/>
                <a:ext cx="0" cy="432033"/>
              </a:xfrm>
              <a:prstGeom prst="line">
                <a:avLst/>
              </a:prstGeom>
              <a:ln w="762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164BFF8-50B5-BFAA-2185-74AD60D2C67E}"/>
                  </a:ext>
                </a:extLst>
              </p:cNvPr>
              <p:cNvSpPr txBox="1"/>
              <p:nvPr/>
            </p:nvSpPr>
            <p:spPr>
              <a:xfrm>
                <a:off x="7884218" y="2374823"/>
                <a:ext cx="83067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partial</a:t>
                </a:r>
              </a:p>
              <a:p>
                <a:r>
                  <a:rPr lang="en-US" sz="1400" dirty="0"/>
                  <a:t>reflector</a:t>
                </a:r>
              </a:p>
            </p:txBody>
          </p: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88184EAF-001E-078B-2A76-DBFA168E8A6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897970" y="2775086"/>
                <a:ext cx="0" cy="562062"/>
              </a:xfrm>
              <a:prstGeom prst="line">
                <a:avLst/>
              </a:prstGeom>
              <a:ln w="28575">
                <a:solidFill>
                  <a:schemeClr val="accent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2B0DD24C-8682-3F80-54CA-156B2893F55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0897970" y="3356532"/>
                <a:ext cx="407338" cy="0"/>
              </a:xfrm>
              <a:prstGeom prst="line">
                <a:avLst/>
              </a:prstGeom>
              <a:ln w="28575">
                <a:solidFill>
                  <a:schemeClr val="accent4"/>
                </a:solidFill>
                <a:headEnd type="triangle" w="lg" len="lg"/>
                <a:tailEnd type="none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1560A17D-050A-0396-0732-65A32473DDE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172634" y="2377379"/>
                <a:ext cx="0" cy="397707"/>
              </a:xfrm>
              <a:prstGeom prst="line">
                <a:avLst/>
              </a:prstGeom>
              <a:ln w="28575">
                <a:solidFill>
                  <a:schemeClr val="accent4"/>
                </a:solidFill>
                <a:headEnd type="triangle" w="lg" len="lg"/>
                <a:tailEnd type="none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1626F109-BC10-F101-B20A-92D2B23813F9}"/>
                  </a:ext>
                </a:extLst>
              </p:cNvPr>
              <p:cNvGrpSpPr/>
              <p:nvPr/>
            </p:nvGrpSpPr>
            <p:grpSpPr>
              <a:xfrm>
                <a:off x="7041608" y="2577942"/>
                <a:ext cx="706452" cy="377504"/>
                <a:chOff x="10115550" y="3741490"/>
                <a:chExt cx="706452" cy="377504"/>
              </a:xfrm>
            </p:grpSpPr>
            <p:cxnSp>
              <p:nvCxnSpPr>
                <p:cNvPr id="38" name="Straight Connector 37">
                  <a:extLst>
                    <a:ext uri="{FF2B5EF4-FFF2-40B4-BE49-F238E27FC236}">
                      <a16:creationId xmlns:a16="http://schemas.microsoft.com/office/drawing/2014/main" id="{A9F1C20D-DE95-5446-F69C-188D4EC06AB6}"/>
                    </a:ext>
                  </a:extLst>
                </p:cNvPr>
                <p:cNvCxnSpPr/>
                <p:nvPr/>
              </p:nvCxnSpPr>
              <p:spPr>
                <a:xfrm>
                  <a:off x="10268125" y="3741490"/>
                  <a:ext cx="0" cy="377504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>
                  <a:extLst>
                    <a:ext uri="{FF2B5EF4-FFF2-40B4-BE49-F238E27FC236}">
                      <a16:creationId xmlns:a16="http://schemas.microsoft.com/office/drawing/2014/main" id="{E911D5AE-A6BB-76BA-D96A-0B632AD1B293}"/>
                    </a:ext>
                  </a:extLst>
                </p:cNvPr>
                <p:cNvCxnSpPr/>
                <p:nvPr/>
              </p:nvCxnSpPr>
              <p:spPr>
                <a:xfrm>
                  <a:off x="10474500" y="3741490"/>
                  <a:ext cx="0" cy="377504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>
                  <a:extLst>
                    <a:ext uri="{FF2B5EF4-FFF2-40B4-BE49-F238E27FC236}">
                      <a16:creationId xmlns:a16="http://schemas.microsoft.com/office/drawing/2014/main" id="{18B6DC8B-D4EA-DDD0-DCA7-DB1ACCC54D8D}"/>
                    </a:ext>
                  </a:extLst>
                </p:cNvPr>
                <p:cNvCxnSpPr/>
                <p:nvPr/>
              </p:nvCxnSpPr>
              <p:spPr>
                <a:xfrm>
                  <a:off x="10668175" y="3741490"/>
                  <a:ext cx="0" cy="377504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>
                  <a:extLst>
                    <a:ext uri="{FF2B5EF4-FFF2-40B4-BE49-F238E27FC236}">
                      <a16:creationId xmlns:a16="http://schemas.microsoft.com/office/drawing/2014/main" id="{8A92AF5E-B819-0DA9-8224-00CB71D29F9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0115550" y="4118994"/>
                  <a:ext cx="706452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4A80CB5B-176E-947B-3440-001FB2CC6BB4}"/>
                  </a:ext>
                </a:extLst>
              </p:cNvPr>
              <p:cNvGrpSpPr/>
              <p:nvPr/>
            </p:nvGrpSpPr>
            <p:grpSpPr>
              <a:xfrm rot="5400000">
                <a:off x="10794673" y="2976700"/>
                <a:ext cx="203662" cy="206375"/>
                <a:chOff x="3746446" y="2812657"/>
                <a:chExt cx="203662" cy="206375"/>
              </a:xfrm>
            </p:grpSpPr>
            <p:cxnSp>
              <p:nvCxnSpPr>
                <p:cNvPr id="24" name="Straight Connector 23">
                  <a:extLst>
                    <a:ext uri="{FF2B5EF4-FFF2-40B4-BE49-F238E27FC236}">
                      <a16:creationId xmlns:a16="http://schemas.microsoft.com/office/drawing/2014/main" id="{C15D090D-1E60-81DE-989A-BAB84EE5A600}"/>
                    </a:ext>
                  </a:extLst>
                </p:cNvPr>
                <p:cNvCxnSpPr/>
                <p:nvPr/>
              </p:nvCxnSpPr>
              <p:spPr>
                <a:xfrm rot="16200000" flipH="1">
                  <a:off x="3643258" y="2915845"/>
                  <a:ext cx="20637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5" name="Triangle 24">
                  <a:extLst>
                    <a:ext uri="{FF2B5EF4-FFF2-40B4-BE49-F238E27FC236}">
                      <a16:creationId xmlns:a16="http://schemas.microsoft.com/office/drawing/2014/main" id="{A121CDBC-8FF8-60C5-AB24-EAA07AE4DFEF}"/>
                    </a:ext>
                  </a:extLst>
                </p:cNvPr>
                <p:cNvSpPr/>
                <p:nvPr/>
              </p:nvSpPr>
              <p:spPr>
                <a:xfrm rot="16200000" flipH="1">
                  <a:off x="3748524" y="2813754"/>
                  <a:ext cx="199505" cy="203662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62C95D13-D400-5E9D-780C-EEC2ADC04123}"/>
                  </a:ext>
                </a:extLst>
              </p:cNvPr>
              <p:cNvSpPr txBox="1"/>
              <p:nvPr/>
            </p:nvSpPr>
            <p:spPr>
              <a:xfrm>
                <a:off x="6456198" y="3223036"/>
                <a:ext cx="164820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time-stabilized link</a:t>
                </a:r>
              </a:p>
            </p:txBody>
          </p:sp>
          <p:cxnSp>
            <p:nvCxnSpPr>
              <p:cNvPr id="45" name="Straight Arrow Connector 44">
                <a:extLst>
                  <a:ext uri="{FF2B5EF4-FFF2-40B4-BE49-F238E27FC236}">
                    <a16:creationId xmlns:a16="http://schemas.microsoft.com/office/drawing/2014/main" id="{5B312961-4764-D9E1-0FF5-F3CCCF3C47B8}"/>
                  </a:ext>
                </a:extLst>
              </p:cNvPr>
              <p:cNvCxnSpPr/>
              <p:nvPr/>
            </p:nvCxnSpPr>
            <p:spPr>
              <a:xfrm>
                <a:off x="6937525" y="3221483"/>
                <a:ext cx="923188" cy="0"/>
              </a:xfrm>
              <a:prstGeom prst="straightConnector1">
                <a:avLst/>
              </a:prstGeom>
              <a:ln w="28575"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BCCD10F8-94F3-ECA7-F888-B5879B993E5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552872" y="3481300"/>
                <a:ext cx="1782309" cy="0"/>
              </a:xfrm>
              <a:prstGeom prst="line">
                <a:avLst/>
              </a:prstGeom>
              <a:ln w="38100">
                <a:solidFill>
                  <a:srgbClr val="FFC000"/>
                </a:solidFill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D37A0620-9045-C623-79C5-99E83BA2A4A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641459" y="2484583"/>
                <a:ext cx="0" cy="290503"/>
              </a:xfrm>
              <a:prstGeom prst="line">
                <a:avLst/>
              </a:prstGeom>
              <a:ln w="28575">
                <a:solidFill>
                  <a:schemeClr val="tx1"/>
                </a:solidFill>
                <a:headEnd type="triangle" w="lg" len="lg"/>
                <a:tailEnd type="none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BB57B156-5BB0-6118-0A59-5125A9D00EA3}"/>
                  </a:ext>
                </a:extLst>
              </p:cNvPr>
              <p:cNvGrpSpPr/>
              <p:nvPr/>
            </p:nvGrpSpPr>
            <p:grpSpPr>
              <a:xfrm>
                <a:off x="10389674" y="3180766"/>
                <a:ext cx="915634" cy="581446"/>
                <a:chOff x="11130444" y="2465667"/>
                <a:chExt cx="915634" cy="581446"/>
              </a:xfrm>
            </p:grpSpPr>
            <p:cxnSp>
              <p:nvCxnSpPr>
                <p:cNvPr id="52" name="Straight Connector 51">
                  <a:extLst>
                    <a:ext uri="{FF2B5EF4-FFF2-40B4-BE49-F238E27FC236}">
                      <a16:creationId xmlns:a16="http://schemas.microsoft.com/office/drawing/2014/main" id="{30950583-4E79-ACCC-A918-F12981CEA9A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1235098" y="2465667"/>
                  <a:ext cx="0" cy="562062"/>
                </a:xfrm>
                <a:prstGeom prst="line">
                  <a:avLst/>
                </a:prstGeom>
                <a:ln w="28575">
                  <a:solidFill>
                    <a:schemeClr val="accent4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Straight Connector 52">
                  <a:extLst>
                    <a:ext uri="{FF2B5EF4-FFF2-40B4-BE49-F238E27FC236}">
                      <a16:creationId xmlns:a16="http://schemas.microsoft.com/office/drawing/2014/main" id="{845A1757-1B2D-5D69-B9F8-BA089500800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1235098" y="3047113"/>
                  <a:ext cx="810980" cy="0"/>
                </a:xfrm>
                <a:prstGeom prst="line">
                  <a:avLst/>
                </a:prstGeom>
                <a:ln w="28575">
                  <a:solidFill>
                    <a:schemeClr val="accent4"/>
                  </a:solidFill>
                  <a:headEnd type="triangle" w="lg" len="lg"/>
                  <a:tailEnd type="none" w="lg" len="lg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54" name="Group 53">
                  <a:extLst>
                    <a:ext uri="{FF2B5EF4-FFF2-40B4-BE49-F238E27FC236}">
                      <a16:creationId xmlns:a16="http://schemas.microsoft.com/office/drawing/2014/main" id="{69767D90-B3E0-54A4-37F9-D0F6163DE804}"/>
                    </a:ext>
                  </a:extLst>
                </p:cNvPr>
                <p:cNvGrpSpPr/>
                <p:nvPr/>
              </p:nvGrpSpPr>
              <p:grpSpPr>
                <a:xfrm rot="5400000">
                  <a:off x="11131801" y="2667281"/>
                  <a:ext cx="203662" cy="206375"/>
                  <a:chOff x="3746446" y="2812657"/>
                  <a:chExt cx="203662" cy="206375"/>
                </a:xfrm>
              </p:grpSpPr>
              <p:cxnSp>
                <p:nvCxnSpPr>
                  <p:cNvPr id="55" name="Straight Connector 54">
                    <a:extLst>
                      <a:ext uri="{FF2B5EF4-FFF2-40B4-BE49-F238E27FC236}">
                        <a16:creationId xmlns:a16="http://schemas.microsoft.com/office/drawing/2014/main" id="{6251A102-AA90-5473-80B6-5285913E8032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3643258" y="2915845"/>
                    <a:ext cx="206375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56" name="Triangle 55">
                    <a:extLst>
                      <a:ext uri="{FF2B5EF4-FFF2-40B4-BE49-F238E27FC236}">
                        <a16:creationId xmlns:a16="http://schemas.microsoft.com/office/drawing/2014/main" id="{A5D95FB7-BCB0-00E0-56E4-1BEF003092E6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3748524" y="2813754"/>
                    <a:ext cx="199505" cy="203662"/>
                  </a:xfrm>
                  <a:prstGeom prst="triangl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</p:grp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D0F20217-B9EF-FD9C-4ED0-D502B0E7394B}"/>
                  </a:ext>
                </a:extLst>
              </p:cNvPr>
              <p:cNvSpPr txBox="1"/>
              <p:nvPr/>
            </p:nvSpPr>
            <p:spPr>
              <a:xfrm>
                <a:off x="8960877" y="2047744"/>
                <a:ext cx="42351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RF</a:t>
                </a:r>
              </a:p>
            </p:txBody>
          </p: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E17993B3-8770-54E5-9E20-C13969C1BA4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641457" y="2474891"/>
                <a:ext cx="1663851" cy="1"/>
              </a:xfrm>
              <a:prstGeom prst="line">
                <a:avLst/>
              </a:prstGeom>
              <a:ln w="28575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id="{49F310C5-634D-5633-AF45-C5A4B8B475E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68145" y="3079887"/>
                <a:ext cx="206182" cy="405680"/>
              </a:xfrm>
              <a:prstGeom prst="line">
                <a:avLst/>
              </a:prstGeom>
              <a:ln w="38100">
                <a:solidFill>
                  <a:srgbClr val="FFC000"/>
                </a:solidFill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95E0701D-D4DF-BAC7-A322-70B5BF5332FF}"/>
                  </a:ext>
                </a:extLst>
              </p:cNvPr>
              <p:cNvSpPr txBox="1"/>
              <p:nvPr/>
            </p:nvSpPr>
            <p:spPr>
              <a:xfrm>
                <a:off x="9570115" y="2155693"/>
                <a:ext cx="51328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bias</a:t>
                </a:r>
              </a:p>
            </p:txBody>
          </p:sp>
          <p:cxnSp>
            <p:nvCxnSpPr>
              <p:cNvPr id="70" name="Straight Connector 69">
                <a:extLst>
                  <a:ext uri="{FF2B5EF4-FFF2-40B4-BE49-F238E27FC236}">
                    <a16:creationId xmlns:a16="http://schemas.microsoft.com/office/drawing/2014/main" id="{247C6114-0408-8F63-DCE0-35A01AFE6C9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305308" y="3998848"/>
                <a:ext cx="382730" cy="0"/>
              </a:xfrm>
              <a:prstGeom prst="line">
                <a:avLst/>
              </a:prstGeom>
              <a:ln w="28575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Straight Connector 70">
                <a:extLst>
                  <a:ext uri="{FF2B5EF4-FFF2-40B4-BE49-F238E27FC236}">
                    <a16:creationId xmlns:a16="http://schemas.microsoft.com/office/drawing/2014/main" id="{FE73F30D-E1A9-6160-BEBB-F6606FD6DF94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10478402" y="3148597"/>
                <a:ext cx="1663851" cy="1"/>
              </a:xfrm>
              <a:prstGeom prst="line">
                <a:avLst/>
              </a:prstGeom>
              <a:ln w="28575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2">
                <a:extLst>
                  <a:ext uri="{FF2B5EF4-FFF2-40B4-BE49-F238E27FC236}">
                    <a16:creationId xmlns:a16="http://schemas.microsoft.com/office/drawing/2014/main" id="{FF43D55F-7573-401E-4538-CE6D41CCA31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314544" y="2316672"/>
                <a:ext cx="382730" cy="0"/>
              </a:xfrm>
              <a:prstGeom prst="line">
                <a:avLst/>
              </a:prstGeom>
              <a:ln w="28575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2B1E72D4-1A09-8F09-4463-175DB1D5E2C3}"/>
                  </a:ext>
                </a:extLst>
              </p:cNvPr>
              <p:cNvSpPr txBox="1"/>
              <p:nvPr/>
            </p:nvSpPr>
            <p:spPr>
              <a:xfrm rot="16200000">
                <a:off x="10843039" y="2970619"/>
                <a:ext cx="1329210" cy="3794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electronics</a:t>
                </a:r>
              </a:p>
            </p:txBody>
          </p:sp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A5323DC1-BB08-98E9-F8FC-A161ADD76E3A}"/>
                  </a:ext>
                </a:extLst>
              </p:cNvPr>
              <p:cNvSpPr txBox="1"/>
              <p:nvPr/>
            </p:nvSpPr>
            <p:spPr>
              <a:xfrm>
                <a:off x="7059018" y="2281732"/>
                <a:ext cx="70243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pulses</a:t>
                </a:r>
              </a:p>
            </p:txBody>
          </p:sp>
        </p:grpSp>
        <p:grpSp>
          <p:nvGrpSpPr>
            <p:cNvPr id="155" name="Group 154">
              <a:extLst>
                <a:ext uri="{FF2B5EF4-FFF2-40B4-BE49-F238E27FC236}">
                  <a16:creationId xmlns:a16="http://schemas.microsoft.com/office/drawing/2014/main" id="{22C6D0D5-A77E-181B-A4CC-729F6CF966EB}"/>
                </a:ext>
              </a:extLst>
            </p:cNvPr>
            <p:cNvGrpSpPr/>
            <p:nvPr/>
          </p:nvGrpSpPr>
          <p:grpSpPr>
            <a:xfrm>
              <a:off x="6912210" y="4507240"/>
              <a:ext cx="4189908" cy="1523513"/>
              <a:chOff x="6559045" y="4149224"/>
              <a:chExt cx="4189908" cy="1523513"/>
            </a:xfrm>
          </p:grpSpPr>
          <p:cxnSp>
            <p:nvCxnSpPr>
              <p:cNvPr id="78" name="Straight Connector 77">
                <a:extLst>
                  <a:ext uri="{FF2B5EF4-FFF2-40B4-BE49-F238E27FC236}">
                    <a16:creationId xmlns:a16="http://schemas.microsoft.com/office/drawing/2014/main" id="{31703296-8563-C423-5FF6-992616D59E9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28188" y="5150747"/>
                <a:ext cx="3523902" cy="17751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4B9C755D-5897-AE11-2041-85487E3AF860}"/>
                  </a:ext>
                </a:extLst>
              </p:cNvPr>
              <p:cNvSpPr/>
              <p:nvPr/>
            </p:nvSpPr>
            <p:spPr>
              <a:xfrm>
                <a:off x="8748599" y="4876566"/>
                <a:ext cx="1325461" cy="562062"/>
              </a:xfrm>
              <a:prstGeom prst="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/>
                  <a:t>Phase mod.</a:t>
                </a:r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3AB28FDF-E69E-5897-3FA6-C835F03D75F0}"/>
                  </a:ext>
                </a:extLst>
              </p:cNvPr>
              <p:cNvSpPr txBox="1"/>
              <p:nvPr/>
            </p:nvSpPr>
            <p:spPr>
              <a:xfrm>
                <a:off x="7819012" y="4692175"/>
                <a:ext cx="91082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circulator</a:t>
                </a:r>
              </a:p>
            </p:txBody>
          </p:sp>
          <p:cxnSp>
            <p:nvCxnSpPr>
              <p:cNvPr id="84" name="Straight Connector 83">
                <a:extLst>
                  <a:ext uri="{FF2B5EF4-FFF2-40B4-BE49-F238E27FC236}">
                    <a16:creationId xmlns:a16="http://schemas.microsoft.com/office/drawing/2014/main" id="{50E24AE9-E71A-38E7-09D5-E294D4727AE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395072" y="4478859"/>
                <a:ext cx="0" cy="397707"/>
              </a:xfrm>
              <a:prstGeom prst="line">
                <a:avLst/>
              </a:prstGeom>
              <a:ln w="28575">
                <a:solidFill>
                  <a:schemeClr val="accent4"/>
                </a:solidFill>
                <a:headEnd type="triangle" w="lg" len="lg"/>
                <a:tailEnd type="none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BD93BD52-0466-EFE9-8B3B-6DA7542A9D32}"/>
                  </a:ext>
                </a:extLst>
              </p:cNvPr>
              <p:cNvSpPr txBox="1"/>
              <p:nvPr/>
            </p:nvSpPr>
            <p:spPr>
              <a:xfrm>
                <a:off x="6559045" y="5333501"/>
                <a:ext cx="169629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time-measured link</a:t>
                </a:r>
              </a:p>
            </p:txBody>
          </p:sp>
          <p:cxnSp>
            <p:nvCxnSpPr>
              <p:cNvPr id="88" name="Straight Arrow Connector 87">
                <a:extLst>
                  <a:ext uri="{FF2B5EF4-FFF2-40B4-BE49-F238E27FC236}">
                    <a16:creationId xmlns:a16="http://schemas.microsoft.com/office/drawing/2014/main" id="{8F632E20-F6EF-55C7-6E4D-C307AC27EBA0}"/>
                  </a:ext>
                </a:extLst>
              </p:cNvPr>
              <p:cNvCxnSpPr/>
              <p:nvPr/>
            </p:nvCxnSpPr>
            <p:spPr>
              <a:xfrm>
                <a:off x="6928188" y="5322963"/>
                <a:ext cx="923188" cy="0"/>
              </a:xfrm>
              <a:prstGeom prst="straightConnector1">
                <a:avLst/>
              </a:prstGeom>
              <a:ln w="28575"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81390779-23F7-242E-8AA9-B67124E64A08}"/>
                  </a:ext>
                </a:extLst>
              </p:cNvPr>
              <p:cNvSpPr txBox="1"/>
              <p:nvPr/>
            </p:nvSpPr>
            <p:spPr>
              <a:xfrm>
                <a:off x="9183315" y="4149224"/>
                <a:ext cx="42351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RF</a:t>
                </a:r>
              </a:p>
            </p:txBody>
          </p:sp>
          <p:sp>
            <p:nvSpPr>
              <p:cNvPr id="114" name="Arc 113">
                <a:extLst>
                  <a:ext uri="{FF2B5EF4-FFF2-40B4-BE49-F238E27FC236}">
                    <a16:creationId xmlns:a16="http://schemas.microsoft.com/office/drawing/2014/main" id="{7BC34316-DDE5-E901-1857-DA370DFA2A1C}"/>
                  </a:ext>
                </a:extLst>
              </p:cNvPr>
              <p:cNvSpPr/>
              <p:nvPr/>
            </p:nvSpPr>
            <p:spPr>
              <a:xfrm>
                <a:off x="10155228" y="5172792"/>
                <a:ext cx="593725" cy="496887"/>
              </a:xfrm>
              <a:prstGeom prst="arc">
                <a:avLst>
                  <a:gd name="adj1" fmla="val 16200000"/>
                  <a:gd name="adj2" fmla="val 5516120"/>
                </a:avLst>
              </a:prstGeom>
              <a:ln w="38100">
                <a:solidFill>
                  <a:srgbClr val="FFC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6" name="Arc 115">
                <a:extLst>
                  <a:ext uri="{FF2B5EF4-FFF2-40B4-BE49-F238E27FC236}">
                    <a16:creationId xmlns:a16="http://schemas.microsoft.com/office/drawing/2014/main" id="{0ACAF75A-4CE2-DA1F-9176-D11DC52E99E8}"/>
                  </a:ext>
                </a:extLst>
              </p:cNvPr>
              <p:cNvSpPr/>
              <p:nvPr/>
            </p:nvSpPr>
            <p:spPr>
              <a:xfrm rot="10800000">
                <a:off x="8295927" y="5063501"/>
                <a:ext cx="593726" cy="599886"/>
              </a:xfrm>
              <a:prstGeom prst="arc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17" name="Straight Connector 116">
                <a:extLst>
                  <a:ext uri="{FF2B5EF4-FFF2-40B4-BE49-F238E27FC236}">
                    <a16:creationId xmlns:a16="http://schemas.microsoft.com/office/drawing/2014/main" id="{172474AD-9C4F-9DA5-F9D6-94B2BB0FCE9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573230" y="5663273"/>
                <a:ext cx="1878860" cy="9464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2" name="Oval 111">
                <a:extLst>
                  <a:ext uri="{FF2B5EF4-FFF2-40B4-BE49-F238E27FC236}">
                    <a16:creationId xmlns:a16="http://schemas.microsoft.com/office/drawing/2014/main" id="{8E853995-944E-B518-E902-7523DABB9CFB}"/>
                  </a:ext>
                </a:extLst>
              </p:cNvPr>
              <p:cNvSpPr/>
              <p:nvPr/>
            </p:nvSpPr>
            <p:spPr>
              <a:xfrm>
                <a:off x="8095903" y="4958655"/>
                <a:ext cx="400050" cy="40005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3" name="Arc 112">
                <a:extLst>
                  <a:ext uri="{FF2B5EF4-FFF2-40B4-BE49-F238E27FC236}">
                    <a16:creationId xmlns:a16="http://schemas.microsoft.com/office/drawing/2014/main" id="{514E403E-B93F-12CB-2DE9-D3AE22C29A3F}"/>
                  </a:ext>
                </a:extLst>
              </p:cNvPr>
              <p:cNvSpPr/>
              <p:nvPr/>
            </p:nvSpPr>
            <p:spPr>
              <a:xfrm>
                <a:off x="8155774" y="5013006"/>
                <a:ext cx="289833" cy="289833"/>
              </a:xfrm>
              <a:prstGeom prst="arc">
                <a:avLst>
                  <a:gd name="adj1" fmla="val 16200000"/>
                  <a:gd name="adj2" fmla="val 11571748"/>
                </a:avLst>
              </a:prstGeom>
              <a:ln>
                <a:headEnd type="none" w="med" len="med"/>
                <a:tailEnd type="triangle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54" name="Group 153">
                <a:extLst>
                  <a:ext uri="{FF2B5EF4-FFF2-40B4-BE49-F238E27FC236}">
                    <a16:creationId xmlns:a16="http://schemas.microsoft.com/office/drawing/2014/main" id="{3BE56D15-4013-FFC0-1E82-FC79EF6C2E87}"/>
                  </a:ext>
                </a:extLst>
              </p:cNvPr>
              <p:cNvGrpSpPr/>
              <p:nvPr/>
            </p:nvGrpSpPr>
            <p:grpSpPr>
              <a:xfrm>
                <a:off x="7019393" y="4647760"/>
                <a:ext cx="676681" cy="400290"/>
                <a:chOff x="7019393" y="4647760"/>
                <a:chExt cx="676681" cy="400290"/>
              </a:xfrm>
            </p:grpSpPr>
            <p:grpSp>
              <p:nvGrpSpPr>
                <p:cNvPr id="135" name="Group 134">
                  <a:extLst>
                    <a:ext uri="{FF2B5EF4-FFF2-40B4-BE49-F238E27FC236}">
                      <a16:creationId xmlns:a16="http://schemas.microsoft.com/office/drawing/2014/main" id="{6F6A95F2-262E-DF84-17C2-7B67FFA5AD02}"/>
                    </a:ext>
                  </a:extLst>
                </p:cNvPr>
                <p:cNvGrpSpPr/>
                <p:nvPr/>
              </p:nvGrpSpPr>
              <p:grpSpPr>
                <a:xfrm>
                  <a:off x="7019393" y="4650905"/>
                  <a:ext cx="338427" cy="397145"/>
                  <a:chOff x="8495953" y="586245"/>
                  <a:chExt cx="572006" cy="891573"/>
                </a:xfrm>
              </p:grpSpPr>
              <p:grpSp>
                <p:nvGrpSpPr>
                  <p:cNvPr id="127" name="Group 126">
                    <a:extLst>
                      <a:ext uri="{FF2B5EF4-FFF2-40B4-BE49-F238E27FC236}">
                        <a16:creationId xmlns:a16="http://schemas.microsoft.com/office/drawing/2014/main" id="{CD0F465E-C5E9-791B-6DC6-65011B23269D}"/>
                      </a:ext>
                    </a:extLst>
                  </p:cNvPr>
                  <p:cNvGrpSpPr/>
                  <p:nvPr/>
                </p:nvGrpSpPr>
                <p:grpSpPr>
                  <a:xfrm>
                    <a:off x="8495953" y="586312"/>
                    <a:ext cx="286150" cy="891506"/>
                    <a:chOff x="8495953" y="586312"/>
                    <a:chExt cx="286150" cy="891506"/>
                  </a:xfrm>
                </p:grpSpPr>
                <p:grpSp>
                  <p:nvGrpSpPr>
                    <p:cNvPr id="123" name="Group 122">
                      <a:extLst>
                        <a:ext uri="{FF2B5EF4-FFF2-40B4-BE49-F238E27FC236}">
                          <a16:creationId xmlns:a16="http://schemas.microsoft.com/office/drawing/2014/main" id="{25B5A2F4-83AD-802D-DDF9-834EA428A60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495953" y="586312"/>
                      <a:ext cx="143222" cy="891506"/>
                      <a:chOff x="8495953" y="586312"/>
                      <a:chExt cx="929848" cy="891506"/>
                    </a:xfrm>
                  </p:grpSpPr>
                  <p:sp>
                    <p:nvSpPr>
                      <p:cNvPr id="121" name="Arc 120">
                        <a:extLst>
                          <a:ext uri="{FF2B5EF4-FFF2-40B4-BE49-F238E27FC236}">
                            <a16:creationId xmlns:a16="http://schemas.microsoft.com/office/drawing/2014/main" id="{C4857486-6490-7050-5B21-13DC8166D24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495953" y="600364"/>
                        <a:ext cx="464924" cy="877454"/>
                      </a:xfrm>
                      <a:prstGeom prst="arc">
                        <a:avLst>
                          <a:gd name="adj1" fmla="val 10685430"/>
                          <a:gd name="adj2" fmla="val 0"/>
                        </a:avLst>
                      </a:prstGeom>
                      <a:ln w="12700"/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22" name="Arc 121">
                        <a:extLst>
                          <a:ext uri="{FF2B5EF4-FFF2-40B4-BE49-F238E27FC236}">
                            <a16:creationId xmlns:a16="http://schemas.microsoft.com/office/drawing/2014/main" id="{6643C388-58A0-1BE3-2608-001D0D31D5C1}"/>
                          </a:ext>
                        </a:extLst>
                      </p:cNvPr>
                      <p:cNvSpPr/>
                      <p:nvPr/>
                    </p:nvSpPr>
                    <p:spPr>
                      <a:xfrm flipV="1">
                        <a:off x="8960877" y="586312"/>
                        <a:ext cx="464924" cy="877454"/>
                      </a:xfrm>
                      <a:prstGeom prst="arc">
                        <a:avLst>
                          <a:gd name="adj1" fmla="val 10685430"/>
                          <a:gd name="adj2" fmla="val 0"/>
                        </a:avLst>
                      </a:prstGeom>
                      <a:ln w="12700"/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  <p:grpSp>
                  <p:nvGrpSpPr>
                    <p:cNvPr id="124" name="Group 123">
                      <a:extLst>
                        <a:ext uri="{FF2B5EF4-FFF2-40B4-BE49-F238E27FC236}">
                          <a16:creationId xmlns:a16="http://schemas.microsoft.com/office/drawing/2014/main" id="{6CA59D49-371B-1910-17A0-982374D7281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638881" y="586312"/>
                      <a:ext cx="143222" cy="891506"/>
                      <a:chOff x="8495953" y="586312"/>
                      <a:chExt cx="929848" cy="891506"/>
                    </a:xfrm>
                  </p:grpSpPr>
                  <p:sp>
                    <p:nvSpPr>
                      <p:cNvPr id="125" name="Arc 124">
                        <a:extLst>
                          <a:ext uri="{FF2B5EF4-FFF2-40B4-BE49-F238E27FC236}">
                            <a16:creationId xmlns:a16="http://schemas.microsoft.com/office/drawing/2014/main" id="{F6F7FE4E-DD0A-4235-2AAA-0BBD1BCF958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495953" y="600364"/>
                        <a:ext cx="464924" cy="877454"/>
                      </a:xfrm>
                      <a:prstGeom prst="arc">
                        <a:avLst>
                          <a:gd name="adj1" fmla="val 10685430"/>
                          <a:gd name="adj2" fmla="val 0"/>
                        </a:avLst>
                      </a:prstGeom>
                      <a:ln w="12700"/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26" name="Arc 125">
                        <a:extLst>
                          <a:ext uri="{FF2B5EF4-FFF2-40B4-BE49-F238E27FC236}">
                            <a16:creationId xmlns:a16="http://schemas.microsoft.com/office/drawing/2014/main" id="{2A6215CB-A765-0EBC-6DAD-112FDC62EE54}"/>
                          </a:ext>
                        </a:extLst>
                      </p:cNvPr>
                      <p:cNvSpPr/>
                      <p:nvPr/>
                    </p:nvSpPr>
                    <p:spPr>
                      <a:xfrm flipV="1">
                        <a:off x="8960877" y="586312"/>
                        <a:ext cx="464924" cy="877454"/>
                      </a:xfrm>
                      <a:prstGeom prst="arc">
                        <a:avLst>
                          <a:gd name="adj1" fmla="val 10685430"/>
                          <a:gd name="adj2" fmla="val 0"/>
                        </a:avLst>
                      </a:prstGeom>
                      <a:ln w="12700"/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</p:grpSp>
              <p:grpSp>
                <p:nvGrpSpPr>
                  <p:cNvPr id="128" name="Group 127">
                    <a:extLst>
                      <a:ext uri="{FF2B5EF4-FFF2-40B4-BE49-F238E27FC236}">
                        <a16:creationId xmlns:a16="http://schemas.microsoft.com/office/drawing/2014/main" id="{D92450FD-32FA-1F6A-EFB8-4484044CFC13}"/>
                      </a:ext>
                    </a:extLst>
                  </p:cNvPr>
                  <p:cNvGrpSpPr/>
                  <p:nvPr/>
                </p:nvGrpSpPr>
                <p:grpSpPr>
                  <a:xfrm>
                    <a:off x="8781809" y="586245"/>
                    <a:ext cx="286150" cy="891506"/>
                    <a:chOff x="8495953" y="586312"/>
                    <a:chExt cx="286150" cy="891506"/>
                  </a:xfrm>
                </p:grpSpPr>
                <p:grpSp>
                  <p:nvGrpSpPr>
                    <p:cNvPr id="129" name="Group 128">
                      <a:extLst>
                        <a:ext uri="{FF2B5EF4-FFF2-40B4-BE49-F238E27FC236}">
                          <a16:creationId xmlns:a16="http://schemas.microsoft.com/office/drawing/2014/main" id="{A864F675-2249-B420-614F-1EDEACC5F99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495953" y="586312"/>
                      <a:ext cx="143222" cy="891506"/>
                      <a:chOff x="8495953" y="586312"/>
                      <a:chExt cx="929848" cy="891506"/>
                    </a:xfrm>
                  </p:grpSpPr>
                  <p:sp>
                    <p:nvSpPr>
                      <p:cNvPr id="133" name="Arc 132">
                        <a:extLst>
                          <a:ext uri="{FF2B5EF4-FFF2-40B4-BE49-F238E27FC236}">
                            <a16:creationId xmlns:a16="http://schemas.microsoft.com/office/drawing/2014/main" id="{CB3A2209-7968-724D-092A-F7E4A5B1AA9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495953" y="600364"/>
                        <a:ext cx="464924" cy="877454"/>
                      </a:xfrm>
                      <a:prstGeom prst="arc">
                        <a:avLst>
                          <a:gd name="adj1" fmla="val 10685430"/>
                          <a:gd name="adj2" fmla="val 0"/>
                        </a:avLst>
                      </a:prstGeom>
                      <a:ln w="12700"/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34" name="Arc 133">
                        <a:extLst>
                          <a:ext uri="{FF2B5EF4-FFF2-40B4-BE49-F238E27FC236}">
                            <a16:creationId xmlns:a16="http://schemas.microsoft.com/office/drawing/2014/main" id="{8DEBF26F-1A35-CA9C-D0A5-0ABB88230E61}"/>
                          </a:ext>
                        </a:extLst>
                      </p:cNvPr>
                      <p:cNvSpPr/>
                      <p:nvPr/>
                    </p:nvSpPr>
                    <p:spPr>
                      <a:xfrm flipV="1">
                        <a:off x="8960877" y="586312"/>
                        <a:ext cx="464924" cy="877454"/>
                      </a:xfrm>
                      <a:prstGeom prst="arc">
                        <a:avLst>
                          <a:gd name="adj1" fmla="val 10685430"/>
                          <a:gd name="adj2" fmla="val 0"/>
                        </a:avLst>
                      </a:prstGeom>
                      <a:ln w="12700"/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  <p:grpSp>
                  <p:nvGrpSpPr>
                    <p:cNvPr id="130" name="Group 129">
                      <a:extLst>
                        <a:ext uri="{FF2B5EF4-FFF2-40B4-BE49-F238E27FC236}">
                          <a16:creationId xmlns:a16="http://schemas.microsoft.com/office/drawing/2014/main" id="{C16369CB-581F-7356-8212-789EC57C517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638881" y="586312"/>
                      <a:ext cx="143222" cy="891506"/>
                      <a:chOff x="8495953" y="586312"/>
                      <a:chExt cx="929848" cy="891506"/>
                    </a:xfrm>
                  </p:grpSpPr>
                  <p:sp>
                    <p:nvSpPr>
                      <p:cNvPr id="131" name="Arc 130">
                        <a:extLst>
                          <a:ext uri="{FF2B5EF4-FFF2-40B4-BE49-F238E27FC236}">
                            <a16:creationId xmlns:a16="http://schemas.microsoft.com/office/drawing/2014/main" id="{9F8D4509-36C2-B818-50FB-1595082E071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495953" y="600364"/>
                        <a:ext cx="464924" cy="877454"/>
                      </a:xfrm>
                      <a:prstGeom prst="arc">
                        <a:avLst>
                          <a:gd name="adj1" fmla="val 10685430"/>
                          <a:gd name="adj2" fmla="val 0"/>
                        </a:avLst>
                      </a:prstGeom>
                      <a:ln w="12700"/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32" name="Arc 131">
                        <a:extLst>
                          <a:ext uri="{FF2B5EF4-FFF2-40B4-BE49-F238E27FC236}">
                            <a16:creationId xmlns:a16="http://schemas.microsoft.com/office/drawing/2014/main" id="{CBE9ECE0-D148-776B-E71E-F130BEA3011D}"/>
                          </a:ext>
                        </a:extLst>
                      </p:cNvPr>
                      <p:cNvSpPr/>
                      <p:nvPr/>
                    </p:nvSpPr>
                    <p:spPr>
                      <a:xfrm flipV="1">
                        <a:off x="8960877" y="586312"/>
                        <a:ext cx="464924" cy="877454"/>
                      </a:xfrm>
                      <a:prstGeom prst="arc">
                        <a:avLst>
                          <a:gd name="adj1" fmla="val 10685430"/>
                          <a:gd name="adj2" fmla="val 0"/>
                        </a:avLst>
                      </a:prstGeom>
                      <a:ln w="12700"/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</p:grpSp>
            </p:grpSp>
            <p:grpSp>
              <p:nvGrpSpPr>
                <p:cNvPr id="136" name="Group 135">
                  <a:extLst>
                    <a:ext uri="{FF2B5EF4-FFF2-40B4-BE49-F238E27FC236}">
                      <a16:creationId xmlns:a16="http://schemas.microsoft.com/office/drawing/2014/main" id="{EEC18109-83D1-9C37-6613-5BED6B2F3664}"/>
                    </a:ext>
                  </a:extLst>
                </p:cNvPr>
                <p:cNvGrpSpPr/>
                <p:nvPr/>
              </p:nvGrpSpPr>
              <p:grpSpPr>
                <a:xfrm>
                  <a:off x="7357647" y="4647760"/>
                  <a:ext cx="338427" cy="397145"/>
                  <a:chOff x="8495953" y="586245"/>
                  <a:chExt cx="572006" cy="891573"/>
                </a:xfrm>
              </p:grpSpPr>
              <p:grpSp>
                <p:nvGrpSpPr>
                  <p:cNvPr id="137" name="Group 136">
                    <a:extLst>
                      <a:ext uri="{FF2B5EF4-FFF2-40B4-BE49-F238E27FC236}">
                        <a16:creationId xmlns:a16="http://schemas.microsoft.com/office/drawing/2014/main" id="{5708A3FF-E842-23F0-2A80-02AA1F4146B1}"/>
                      </a:ext>
                    </a:extLst>
                  </p:cNvPr>
                  <p:cNvGrpSpPr/>
                  <p:nvPr/>
                </p:nvGrpSpPr>
                <p:grpSpPr>
                  <a:xfrm>
                    <a:off x="8495953" y="586312"/>
                    <a:ext cx="286150" cy="891506"/>
                    <a:chOff x="8495953" y="586312"/>
                    <a:chExt cx="286150" cy="891506"/>
                  </a:xfrm>
                </p:grpSpPr>
                <p:grpSp>
                  <p:nvGrpSpPr>
                    <p:cNvPr id="145" name="Group 144">
                      <a:extLst>
                        <a:ext uri="{FF2B5EF4-FFF2-40B4-BE49-F238E27FC236}">
                          <a16:creationId xmlns:a16="http://schemas.microsoft.com/office/drawing/2014/main" id="{92FB1D24-3898-1806-1DCC-5A76B2948A7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495953" y="586312"/>
                      <a:ext cx="143222" cy="891506"/>
                      <a:chOff x="8495953" y="586312"/>
                      <a:chExt cx="929848" cy="891506"/>
                    </a:xfrm>
                  </p:grpSpPr>
                  <p:sp>
                    <p:nvSpPr>
                      <p:cNvPr id="149" name="Arc 148">
                        <a:extLst>
                          <a:ext uri="{FF2B5EF4-FFF2-40B4-BE49-F238E27FC236}">
                            <a16:creationId xmlns:a16="http://schemas.microsoft.com/office/drawing/2014/main" id="{24CE2D82-474C-D939-CFFC-1467F7BB625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495953" y="600364"/>
                        <a:ext cx="464924" cy="877454"/>
                      </a:xfrm>
                      <a:prstGeom prst="arc">
                        <a:avLst>
                          <a:gd name="adj1" fmla="val 10685430"/>
                          <a:gd name="adj2" fmla="val 0"/>
                        </a:avLst>
                      </a:prstGeom>
                      <a:ln w="12700"/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50" name="Arc 149">
                        <a:extLst>
                          <a:ext uri="{FF2B5EF4-FFF2-40B4-BE49-F238E27FC236}">
                            <a16:creationId xmlns:a16="http://schemas.microsoft.com/office/drawing/2014/main" id="{3CB92141-2840-D778-11DB-F8AF1FC99BC3}"/>
                          </a:ext>
                        </a:extLst>
                      </p:cNvPr>
                      <p:cNvSpPr/>
                      <p:nvPr/>
                    </p:nvSpPr>
                    <p:spPr>
                      <a:xfrm flipV="1">
                        <a:off x="8960877" y="586312"/>
                        <a:ext cx="464924" cy="877454"/>
                      </a:xfrm>
                      <a:prstGeom prst="arc">
                        <a:avLst>
                          <a:gd name="adj1" fmla="val 10685430"/>
                          <a:gd name="adj2" fmla="val 0"/>
                        </a:avLst>
                      </a:prstGeom>
                      <a:ln w="12700"/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  <p:grpSp>
                  <p:nvGrpSpPr>
                    <p:cNvPr id="146" name="Group 145">
                      <a:extLst>
                        <a:ext uri="{FF2B5EF4-FFF2-40B4-BE49-F238E27FC236}">
                          <a16:creationId xmlns:a16="http://schemas.microsoft.com/office/drawing/2014/main" id="{6ED07353-E406-1160-5D79-150129AF713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638881" y="586312"/>
                      <a:ext cx="143222" cy="891506"/>
                      <a:chOff x="8495953" y="586312"/>
                      <a:chExt cx="929848" cy="891506"/>
                    </a:xfrm>
                  </p:grpSpPr>
                  <p:sp>
                    <p:nvSpPr>
                      <p:cNvPr id="147" name="Arc 146">
                        <a:extLst>
                          <a:ext uri="{FF2B5EF4-FFF2-40B4-BE49-F238E27FC236}">
                            <a16:creationId xmlns:a16="http://schemas.microsoft.com/office/drawing/2014/main" id="{8163697F-34CC-15A8-E7FA-A7865E82838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495953" y="600364"/>
                        <a:ext cx="464924" cy="877454"/>
                      </a:xfrm>
                      <a:prstGeom prst="arc">
                        <a:avLst>
                          <a:gd name="adj1" fmla="val 10685430"/>
                          <a:gd name="adj2" fmla="val 0"/>
                        </a:avLst>
                      </a:prstGeom>
                      <a:ln w="12700"/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48" name="Arc 147">
                        <a:extLst>
                          <a:ext uri="{FF2B5EF4-FFF2-40B4-BE49-F238E27FC236}">
                            <a16:creationId xmlns:a16="http://schemas.microsoft.com/office/drawing/2014/main" id="{A671AD77-A105-A49D-9438-B92F67E65EF9}"/>
                          </a:ext>
                        </a:extLst>
                      </p:cNvPr>
                      <p:cNvSpPr/>
                      <p:nvPr/>
                    </p:nvSpPr>
                    <p:spPr>
                      <a:xfrm flipV="1">
                        <a:off x="8960877" y="586312"/>
                        <a:ext cx="464924" cy="877454"/>
                      </a:xfrm>
                      <a:prstGeom prst="arc">
                        <a:avLst>
                          <a:gd name="adj1" fmla="val 10685430"/>
                          <a:gd name="adj2" fmla="val 0"/>
                        </a:avLst>
                      </a:prstGeom>
                      <a:ln w="12700"/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</p:grpSp>
              <p:grpSp>
                <p:nvGrpSpPr>
                  <p:cNvPr id="138" name="Group 137">
                    <a:extLst>
                      <a:ext uri="{FF2B5EF4-FFF2-40B4-BE49-F238E27FC236}">
                        <a16:creationId xmlns:a16="http://schemas.microsoft.com/office/drawing/2014/main" id="{1BEDA2C5-2A61-0DBD-834E-2F78889C1E24}"/>
                      </a:ext>
                    </a:extLst>
                  </p:cNvPr>
                  <p:cNvGrpSpPr/>
                  <p:nvPr/>
                </p:nvGrpSpPr>
                <p:grpSpPr>
                  <a:xfrm>
                    <a:off x="8781809" y="586245"/>
                    <a:ext cx="286150" cy="891506"/>
                    <a:chOff x="8495953" y="586312"/>
                    <a:chExt cx="286150" cy="891506"/>
                  </a:xfrm>
                </p:grpSpPr>
                <p:grpSp>
                  <p:nvGrpSpPr>
                    <p:cNvPr id="139" name="Group 138">
                      <a:extLst>
                        <a:ext uri="{FF2B5EF4-FFF2-40B4-BE49-F238E27FC236}">
                          <a16:creationId xmlns:a16="http://schemas.microsoft.com/office/drawing/2014/main" id="{8572CD93-A66D-067E-B536-8409DF56BDA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495953" y="586312"/>
                      <a:ext cx="143222" cy="891506"/>
                      <a:chOff x="8495953" y="586312"/>
                      <a:chExt cx="929848" cy="891506"/>
                    </a:xfrm>
                  </p:grpSpPr>
                  <p:sp>
                    <p:nvSpPr>
                      <p:cNvPr id="143" name="Arc 142">
                        <a:extLst>
                          <a:ext uri="{FF2B5EF4-FFF2-40B4-BE49-F238E27FC236}">
                            <a16:creationId xmlns:a16="http://schemas.microsoft.com/office/drawing/2014/main" id="{10A0B76C-BC4C-D98F-C946-8DACC2C0719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495953" y="600364"/>
                        <a:ext cx="464924" cy="877454"/>
                      </a:xfrm>
                      <a:prstGeom prst="arc">
                        <a:avLst>
                          <a:gd name="adj1" fmla="val 10685430"/>
                          <a:gd name="adj2" fmla="val 0"/>
                        </a:avLst>
                      </a:prstGeom>
                      <a:ln w="12700"/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44" name="Arc 143">
                        <a:extLst>
                          <a:ext uri="{FF2B5EF4-FFF2-40B4-BE49-F238E27FC236}">
                            <a16:creationId xmlns:a16="http://schemas.microsoft.com/office/drawing/2014/main" id="{57CFED6F-E5E5-D97E-57B9-DEAF0D1DABDD}"/>
                          </a:ext>
                        </a:extLst>
                      </p:cNvPr>
                      <p:cNvSpPr/>
                      <p:nvPr/>
                    </p:nvSpPr>
                    <p:spPr>
                      <a:xfrm flipV="1">
                        <a:off x="8960877" y="586312"/>
                        <a:ext cx="464924" cy="877454"/>
                      </a:xfrm>
                      <a:prstGeom prst="arc">
                        <a:avLst>
                          <a:gd name="adj1" fmla="val 10685430"/>
                          <a:gd name="adj2" fmla="val 0"/>
                        </a:avLst>
                      </a:prstGeom>
                      <a:ln w="12700"/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  <p:grpSp>
                  <p:nvGrpSpPr>
                    <p:cNvPr id="140" name="Group 139">
                      <a:extLst>
                        <a:ext uri="{FF2B5EF4-FFF2-40B4-BE49-F238E27FC236}">
                          <a16:creationId xmlns:a16="http://schemas.microsoft.com/office/drawing/2014/main" id="{0EB28F3D-24A1-177E-63D2-945F2D33860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638881" y="586312"/>
                      <a:ext cx="143222" cy="891506"/>
                      <a:chOff x="8495953" y="586312"/>
                      <a:chExt cx="929848" cy="891506"/>
                    </a:xfrm>
                  </p:grpSpPr>
                  <p:sp>
                    <p:nvSpPr>
                      <p:cNvPr id="141" name="Arc 140">
                        <a:extLst>
                          <a:ext uri="{FF2B5EF4-FFF2-40B4-BE49-F238E27FC236}">
                            <a16:creationId xmlns:a16="http://schemas.microsoft.com/office/drawing/2014/main" id="{703923A9-2E18-C9FE-AAD9-EA25DD1EC57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495953" y="600364"/>
                        <a:ext cx="464924" cy="877454"/>
                      </a:xfrm>
                      <a:prstGeom prst="arc">
                        <a:avLst>
                          <a:gd name="adj1" fmla="val 10685430"/>
                          <a:gd name="adj2" fmla="val 0"/>
                        </a:avLst>
                      </a:prstGeom>
                      <a:ln w="12700"/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42" name="Arc 141">
                        <a:extLst>
                          <a:ext uri="{FF2B5EF4-FFF2-40B4-BE49-F238E27FC236}">
                            <a16:creationId xmlns:a16="http://schemas.microsoft.com/office/drawing/2014/main" id="{314F6D1E-F192-C77F-39B0-3ABF3AA835E9}"/>
                          </a:ext>
                        </a:extLst>
                      </p:cNvPr>
                      <p:cNvSpPr/>
                      <p:nvPr/>
                    </p:nvSpPr>
                    <p:spPr>
                      <a:xfrm flipV="1">
                        <a:off x="8960877" y="586312"/>
                        <a:ext cx="464924" cy="877454"/>
                      </a:xfrm>
                      <a:prstGeom prst="arc">
                        <a:avLst>
                          <a:gd name="adj1" fmla="val 10685430"/>
                          <a:gd name="adj2" fmla="val 0"/>
                        </a:avLst>
                      </a:prstGeom>
                      <a:ln w="12700"/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</p:grpSp>
            </p:grpSp>
          </p:grpSp>
          <p:sp>
            <p:nvSpPr>
              <p:cNvPr id="152" name="TextBox 151">
                <a:extLst>
                  <a:ext uri="{FF2B5EF4-FFF2-40B4-BE49-F238E27FC236}">
                    <a16:creationId xmlns:a16="http://schemas.microsoft.com/office/drawing/2014/main" id="{3A7E06D1-4F87-A273-D281-B8774C0CEBB2}"/>
                  </a:ext>
                </a:extLst>
              </p:cNvPr>
              <p:cNvSpPr txBox="1"/>
              <p:nvPr/>
            </p:nvSpPr>
            <p:spPr>
              <a:xfrm>
                <a:off x="7125140" y="4369935"/>
                <a:ext cx="48442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CW</a:t>
                </a:r>
              </a:p>
            </p:txBody>
          </p:sp>
        </p:grpSp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8BE9AF15-CEFA-C8CF-5D70-2AB2677187FD}"/>
                </a:ext>
              </a:extLst>
            </p:cNvPr>
            <p:cNvSpPr txBox="1"/>
            <p:nvPr/>
          </p:nvSpPr>
          <p:spPr>
            <a:xfrm>
              <a:off x="7215956" y="1995130"/>
              <a:ext cx="1606530" cy="3794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e.g. </a:t>
              </a:r>
              <a:r>
                <a:rPr lang="en-US" dirty="0" err="1"/>
                <a:t>EuXFEL</a:t>
              </a:r>
              <a:r>
                <a:rPr lang="en-US" dirty="0"/>
                <a:t>:</a:t>
              </a:r>
            </a:p>
          </p:txBody>
        </p:sp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2CBC0EE2-81D7-EF5F-6ABB-93DD4EC79780}"/>
                </a:ext>
              </a:extLst>
            </p:cNvPr>
            <p:cNvSpPr txBox="1"/>
            <p:nvPr/>
          </p:nvSpPr>
          <p:spPr>
            <a:xfrm>
              <a:off x="7981247" y="4385218"/>
              <a:ext cx="1140056" cy="3794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This talk: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59825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E0889-1ABD-1BC0-874F-44F2C995B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725" y="286745"/>
            <a:ext cx="10969943" cy="548800"/>
          </a:xfrm>
        </p:spPr>
        <p:txBody>
          <a:bodyPr/>
          <a:lstStyle/>
          <a:p>
            <a:r>
              <a:rPr lang="en-US" dirty="0"/>
              <a:t>System block diagram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7BAEF48-38CC-9A7B-F2B2-96FF265E5DC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40D5A92-09D1-B823-93FF-D1EEE55EBC5A}"/>
              </a:ext>
            </a:extLst>
          </p:cNvPr>
          <p:cNvSpPr/>
          <p:nvPr/>
        </p:nvSpPr>
        <p:spPr>
          <a:xfrm>
            <a:off x="1990938" y="1402433"/>
            <a:ext cx="2984459" cy="12116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diagram of a computer&#10;&#10;AI-generated content may be incorrect.">
            <a:extLst>
              <a:ext uri="{FF2B5EF4-FFF2-40B4-BE49-F238E27FC236}">
                <a16:creationId xmlns:a16="http://schemas.microsoft.com/office/drawing/2014/main" id="{A27D65DA-0788-09A6-543A-03FA4B7FD6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7844" y="3249374"/>
            <a:ext cx="5380483" cy="3201309"/>
          </a:xfrm>
          <a:prstGeom prst="rect">
            <a:avLst/>
          </a:prstGeom>
        </p:spPr>
      </p:pic>
      <p:sp>
        <p:nvSpPr>
          <p:cNvPr id="6" name="Down Arrow 5">
            <a:extLst>
              <a:ext uri="{FF2B5EF4-FFF2-40B4-BE49-F238E27FC236}">
                <a16:creationId xmlns:a16="http://schemas.microsoft.com/office/drawing/2014/main" id="{80B539E6-6DC1-C7BE-D67E-9A6EDC7BD197}"/>
              </a:ext>
            </a:extLst>
          </p:cNvPr>
          <p:cNvSpPr/>
          <p:nvPr/>
        </p:nvSpPr>
        <p:spPr>
          <a:xfrm>
            <a:off x="4301505" y="2464470"/>
            <a:ext cx="424740" cy="1130396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BF17B0F-EC91-260A-B0BD-C24AB880C06A}"/>
              </a:ext>
            </a:extLst>
          </p:cNvPr>
          <p:cNvCxnSpPr>
            <a:cxnSpLocks/>
          </p:cNvCxnSpPr>
          <p:nvPr/>
        </p:nvCxnSpPr>
        <p:spPr>
          <a:xfrm flipV="1">
            <a:off x="3367282" y="2552659"/>
            <a:ext cx="0" cy="470551"/>
          </a:xfrm>
          <a:prstGeom prst="straightConnector1">
            <a:avLst/>
          </a:prstGeom>
          <a:ln w="38100">
            <a:solidFill>
              <a:schemeClr val="accent4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A7B44F9-59F6-1A67-B35B-0202CC6787F0}"/>
              </a:ext>
            </a:extLst>
          </p:cNvPr>
          <p:cNvCxnSpPr>
            <a:cxnSpLocks/>
          </p:cNvCxnSpPr>
          <p:nvPr/>
        </p:nvCxnSpPr>
        <p:spPr>
          <a:xfrm flipV="1">
            <a:off x="10896948" y="2069614"/>
            <a:ext cx="0" cy="1335949"/>
          </a:xfrm>
          <a:prstGeom prst="straightConnector1">
            <a:avLst/>
          </a:prstGeom>
          <a:ln w="38100">
            <a:solidFill>
              <a:schemeClr val="accent4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AB5A2E23-7B70-B8A2-7535-A5CA2CB59305}"/>
              </a:ext>
            </a:extLst>
          </p:cNvPr>
          <p:cNvSpPr txBox="1"/>
          <p:nvPr/>
        </p:nvSpPr>
        <p:spPr>
          <a:xfrm>
            <a:off x="6732494" y="4406585"/>
            <a:ext cx="4982974" cy="13234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Phase modulator needs no bias or electronics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Interferometry: sub-fs </a:t>
            </a:r>
            <a:r>
              <a:rPr lang="en-US" sz="1600" dirty="0">
                <a:latin typeface="Symbol" pitchFamily="2" charset="2"/>
              </a:rPr>
              <a:t>D</a:t>
            </a:r>
            <a:r>
              <a:rPr lang="en-US" sz="1600" dirty="0"/>
              <a:t>delay measurement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Coherent telecom devices: advanced functions, well-developed, low cost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Doesn’t need LO sync or clock recovery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69E0C52-2F4B-089D-0D61-4A12C57CC9C0}"/>
              </a:ext>
            </a:extLst>
          </p:cNvPr>
          <p:cNvSpPr/>
          <p:nvPr/>
        </p:nvSpPr>
        <p:spPr>
          <a:xfrm>
            <a:off x="687036" y="1502679"/>
            <a:ext cx="729204" cy="31251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laser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C6634EE-EE15-D417-345F-85BCFF8D96C0}"/>
              </a:ext>
            </a:extLst>
          </p:cNvPr>
          <p:cNvCxnSpPr>
            <a:cxnSpLocks/>
            <a:stCxn id="11" idx="3"/>
          </p:cNvCxnSpPr>
          <p:nvPr/>
        </p:nvCxnSpPr>
        <p:spPr>
          <a:xfrm>
            <a:off x="1416240" y="1658938"/>
            <a:ext cx="2722634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F34C4EEE-E584-1745-17E3-9CD7AB605AD2}"/>
              </a:ext>
            </a:extLst>
          </p:cNvPr>
          <p:cNvSpPr/>
          <p:nvPr/>
        </p:nvSpPr>
        <p:spPr>
          <a:xfrm>
            <a:off x="5314603" y="1613984"/>
            <a:ext cx="729204" cy="76470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DSP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3425D0A-1527-2183-9C21-0BE863556CA2}"/>
              </a:ext>
            </a:extLst>
          </p:cNvPr>
          <p:cNvGrpSpPr/>
          <p:nvPr/>
        </p:nvGrpSpPr>
        <p:grpSpPr>
          <a:xfrm>
            <a:off x="8626709" y="976762"/>
            <a:ext cx="2779123" cy="1794013"/>
            <a:chOff x="8747021" y="2875486"/>
            <a:chExt cx="2779123" cy="1794013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74B64FA1-2B14-4272-F718-4F4E244F92BD}"/>
                </a:ext>
              </a:extLst>
            </p:cNvPr>
            <p:cNvGrpSpPr/>
            <p:nvPr/>
          </p:nvGrpSpPr>
          <p:grpSpPr>
            <a:xfrm>
              <a:off x="8747021" y="2875486"/>
              <a:ext cx="1384685" cy="1330146"/>
              <a:chOff x="9413421" y="3251957"/>
              <a:chExt cx="1384685" cy="1330146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873BDA93-68DC-E0E6-1A56-B264C73AA4D6}"/>
                  </a:ext>
                </a:extLst>
              </p:cNvPr>
              <p:cNvGrpSpPr/>
              <p:nvPr/>
            </p:nvGrpSpPr>
            <p:grpSpPr>
              <a:xfrm>
                <a:off x="9413421" y="3251957"/>
                <a:ext cx="400050" cy="400050"/>
                <a:chOff x="9413421" y="3251957"/>
                <a:chExt cx="400050" cy="400050"/>
              </a:xfrm>
            </p:grpSpPr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F6F0DC08-E5F3-7AB4-F5BF-C3DBD3434817}"/>
                    </a:ext>
                  </a:extLst>
                </p:cNvPr>
                <p:cNvSpPr/>
                <p:nvPr/>
              </p:nvSpPr>
              <p:spPr>
                <a:xfrm>
                  <a:off x="9413421" y="3251957"/>
                  <a:ext cx="400050" cy="40005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" name="Arc 24">
                  <a:extLst>
                    <a:ext uri="{FF2B5EF4-FFF2-40B4-BE49-F238E27FC236}">
                      <a16:creationId xmlns:a16="http://schemas.microsoft.com/office/drawing/2014/main" id="{0584CF9F-943E-4177-F8D3-A3FFB69656A4}"/>
                    </a:ext>
                  </a:extLst>
                </p:cNvPr>
                <p:cNvSpPr/>
                <p:nvPr/>
              </p:nvSpPr>
              <p:spPr>
                <a:xfrm>
                  <a:off x="9473292" y="3306308"/>
                  <a:ext cx="289833" cy="289833"/>
                </a:xfrm>
                <a:prstGeom prst="arc">
                  <a:avLst>
                    <a:gd name="adj1" fmla="val 16200000"/>
                    <a:gd name="adj2" fmla="val 11571748"/>
                  </a:avLst>
                </a:prstGeom>
                <a:ln>
                  <a:headEnd type="none" w="med" len="med"/>
                  <a:tailEnd type="triangle" w="lg" len="lg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1" name="Arc 20">
                <a:extLst>
                  <a:ext uri="{FF2B5EF4-FFF2-40B4-BE49-F238E27FC236}">
                    <a16:creationId xmlns:a16="http://schemas.microsoft.com/office/drawing/2014/main" id="{C246BCAF-D4F8-916B-0988-C40E644F715C}"/>
                  </a:ext>
                </a:extLst>
              </p:cNvPr>
              <p:cNvSpPr/>
              <p:nvPr/>
            </p:nvSpPr>
            <p:spPr>
              <a:xfrm>
                <a:off x="9516608" y="3451224"/>
                <a:ext cx="593725" cy="593725"/>
              </a:xfrm>
              <a:prstGeom prst="arc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Arc 21">
                <a:extLst>
                  <a:ext uri="{FF2B5EF4-FFF2-40B4-BE49-F238E27FC236}">
                    <a16:creationId xmlns:a16="http://schemas.microsoft.com/office/drawing/2014/main" id="{9DE9AE7A-9263-7FF4-E874-C36B773654E6}"/>
                  </a:ext>
                </a:extLst>
              </p:cNvPr>
              <p:cNvSpPr/>
              <p:nvPr/>
            </p:nvSpPr>
            <p:spPr>
              <a:xfrm rot="5400000">
                <a:off x="9565026" y="4036797"/>
                <a:ext cx="593725" cy="496887"/>
              </a:xfrm>
              <a:prstGeom prst="arc">
                <a:avLst>
                  <a:gd name="adj1" fmla="val 16200000"/>
                  <a:gd name="adj2" fmla="val 5516120"/>
                </a:avLst>
              </a:prstGeom>
              <a:ln w="38100">
                <a:solidFill>
                  <a:srgbClr val="FFC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6830ABB6-D925-A3FA-0820-59026B5A558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613446" y="3652007"/>
                <a:ext cx="0" cy="633233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F1BB6FF4-1CD8-0410-57FA-A150BEABC284}"/>
                  </a:ext>
                </a:extLst>
              </p:cNvPr>
              <p:cNvSpPr/>
              <p:nvPr/>
            </p:nvSpPr>
            <p:spPr>
              <a:xfrm>
                <a:off x="9924470" y="3756262"/>
                <a:ext cx="873636" cy="588545"/>
              </a:xfrm>
              <a:prstGeom prst="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phase mod</a:t>
                </a:r>
              </a:p>
            </p:txBody>
          </p:sp>
        </p:grp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A10A365D-CE97-A769-B857-8467825871BD}"/>
                </a:ext>
              </a:extLst>
            </p:cNvPr>
            <p:cNvCxnSpPr/>
            <p:nvPr/>
          </p:nvCxnSpPr>
          <p:spPr>
            <a:xfrm flipH="1">
              <a:off x="10131706" y="3645188"/>
              <a:ext cx="512664" cy="0"/>
            </a:xfrm>
            <a:prstGeom prst="straightConnector1">
              <a:avLst/>
            </a:prstGeom>
            <a:ln w="38100">
              <a:solidFill>
                <a:schemeClr val="accent4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17CE313B-F032-7C57-A555-31DED63E83C8}"/>
                </a:ext>
              </a:extLst>
            </p:cNvPr>
            <p:cNvSpPr/>
            <p:nvPr/>
          </p:nvSpPr>
          <p:spPr>
            <a:xfrm>
              <a:off x="10508377" y="3288428"/>
              <a:ext cx="1017767" cy="691764"/>
            </a:xfrm>
            <a:prstGeom prst="roundRect">
              <a:avLst>
                <a:gd name="adj" fmla="val 41954"/>
              </a:avLst>
            </a:prstGeom>
            <a:gradFill flip="none" rotWithShape="1">
              <a:gsLst>
                <a:gs pos="0">
                  <a:srgbClr val="FDA833"/>
                </a:gs>
                <a:gs pos="30000">
                  <a:srgbClr val="FFDC72"/>
                </a:gs>
                <a:gs pos="88000">
                  <a:srgbClr val="9B522F"/>
                </a:gs>
                <a:gs pos="57000">
                  <a:srgbClr val="E17D45"/>
                </a:gs>
                <a:gs pos="100000">
                  <a:srgbClr val="F1DC92"/>
                </a:gs>
              </a:gsLst>
              <a:lin ang="5400000" scaled="1"/>
              <a:tileRect/>
            </a:gra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cavity</a:t>
              </a:r>
            </a:p>
          </p:txBody>
        </p:sp>
        <p:sp>
          <p:nvSpPr>
            <p:cNvPr id="18" name="Triangle 17">
              <a:extLst>
                <a:ext uri="{FF2B5EF4-FFF2-40B4-BE49-F238E27FC236}">
                  <a16:creationId xmlns:a16="http://schemas.microsoft.com/office/drawing/2014/main" id="{66C2A216-E10C-95BE-CD4F-53EFF586EC25}"/>
                </a:ext>
              </a:extLst>
            </p:cNvPr>
            <p:cNvSpPr/>
            <p:nvPr/>
          </p:nvSpPr>
          <p:spPr>
            <a:xfrm>
              <a:off x="10746916" y="4205632"/>
              <a:ext cx="540688" cy="463867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0E1927D9-646A-376A-47FE-3D1A7D251140}"/>
              </a:ext>
            </a:extLst>
          </p:cNvPr>
          <p:cNvSpPr/>
          <p:nvPr/>
        </p:nvSpPr>
        <p:spPr>
          <a:xfrm>
            <a:off x="6091143" y="1616116"/>
            <a:ext cx="1037094" cy="76257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LLRF controls</a:t>
            </a:r>
          </a:p>
        </p:txBody>
      </p:sp>
      <p:sp>
        <p:nvSpPr>
          <p:cNvPr id="27" name="Right Arrow 26">
            <a:extLst>
              <a:ext uri="{FF2B5EF4-FFF2-40B4-BE49-F238E27FC236}">
                <a16:creationId xmlns:a16="http://schemas.microsoft.com/office/drawing/2014/main" id="{F71B8AE9-0A68-C155-F98B-1B4B0643C0F1}"/>
              </a:ext>
            </a:extLst>
          </p:cNvPr>
          <p:cNvSpPr/>
          <p:nvPr/>
        </p:nvSpPr>
        <p:spPr>
          <a:xfrm>
            <a:off x="4877470" y="1788478"/>
            <a:ext cx="438201" cy="415718"/>
          </a:xfrm>
          <a:prstGeom prst="rightArrow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C0413EF-2AC1-9A79-62F1-5394FA31CE17}"/>
              </a:ext>
            </a:extLst>
          </p:cNvPr>
          <p:cNvCxnSpPr>
            <a:cxnSpLocks/>
          </p:cNvCxnSpPr>
          <p:nvPr/>
        </p:nvCxnSpPr>
        <p:spPr>
          <a:xfrm>
            <a:off x="2118201" y="1663820"/>
            <a:ext cx="0" cy="618227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660A776E-84C5-4244-6428-9F0F6E2040B2}"/>
              </a:ext>
            </a:extLst>
          </p:cNvPr>
          <p:cNvCxnSpPr>
            <a:cxnSpLocks/>
          </p:cNvCxnSpPr>
          <p:nvPr/>
        </p:nvCxnSpPr>
        <p:spPr>
          <a:xfrm>
            <a:off x="2125975" y="2280408"/>
            <a:ext cx="2012899" cy="1185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806BEFBB-B705-15F9-7FC6-CDC908E7ACB8}"/>
              </a:ext>
            </a:extLst>
          </p:cNvPr>
          <p:cNvSpPr/>
          <p:nvPr/>
        </p:nvSpPr>
        <p:spPr>
          <a:xfrm>
            <a:off x="4140768" y="1613984"/>
            <a:ext cx="729204" cy="76470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ICR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51B286A-8FAD-70E8-2E74-FB2E2C06E33C}"/>
              </a:ext>
            </a:extLst>
          </p:cNvPr>
          <p:cNvSpPr/>
          <p:nvPr/>
        </p:nvSpPr>
        <p:spPr>
          <a:xfrm>
            <a:off x="2963288" y="2031856"/>
            <a:ext cx="807988" cy="52080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freq. shift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E6C896E-8C25-8816-AA8E-BB55CC788082}"/>
              </a:ext>
            </a:extLst>
          </p:cNvPr>
          <p:cNvSpPr txBox="1"/>
          <p:nvPr/>
        </p:nvSpPr>
        <p:spPr>
          <a:xfrm>
            <a:off x="3742271" y="2287077"/>
            <a:ext cx="4322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LO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1AA1EB2-E43A-7FC7-0FD9-B192814B8252}"/>
              </a:ext>
            </a:extLst>
          </p:cNvPr>
          <p:cNvSpPr txBox="1"/>
          <p:nvPr/>
        </p:nvSpPr>
        <p:spPr>
          <a:xfrm>
            <a:off x="3706211" y="1346020"/>
            <a:ext cx="4924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sig.</a:t>
            </a:r>
          </a:p>
        </p:txBody>
      </p:sp>
      <p:sp>
        <p:nvSpPr>
          <p:cNvPr id="34" name="Triangle 33">
            <a:extLst>
              <a:ext uri="{FF2B5EF4-FFF2-40B4-BE49-F238E27FC236}">
                <a16:creationId xmlns:a16="http://schemas.microsoft.com/office/drawing/2014/main" id="{541A0768-4064-110C-EE3F-73C708488614}"/>
              </a:ext>
            </a:extLst>
          </p:cNvPr>
          <p:cNvSpPr/>
          <p:nvPr/>
        </p:nvSpPr>
        <p:spPr>
          <a:xfrm>
            <a:off x="3201292" y="2640581"/>
            <a:ext cx="331980" cy="305558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F1184728-E603-8E8F-E272-8A0BA63D1A4D}"/>
              </a:ext>
            </a:extLst>
          </p:cNvPr>
          <p:cNvGrpSpPr/>
          <p:nvPr/>
        </p:nvGrpSpPr>
        <p:grpSpPr>
          <a:xfrm>
            <a:off x="3225826" y="1465768"/>
            <a:ext cx="400050" cy="400050"/>
            <a:chOff x="8899421" y="3027886"/>
            <a:chExt cx="400050" cy="400050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9AC079AA-77FC-4928-8F2F-C9F9B62E9411}"/>
                </a:ext>
              </a:extLst>
            </p:cNvPr>
            <p:cNvSpPr/>
            <p:nvPr/>
          </p:nvSpPr>
          <p:spPr>
            <a:xfrm>
              <a:off x="8899421" y="3027886"/>
              <a:ext cx="400050" cy="40005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Arc 36">
              <a:extLst>
                <a:ext uri="{FF2B5EF4-FFF2-40B4-BE49-F238E27FC236}">
                  <a16:creationId xmlns:a16="http://schemas.microsoft.com/office/drawing/2014/main" id="{E00D3173-CDF6-991B-E92B-D264FC542A9E}"/>
                </a:ext>
              </a:extLst>
            </p:cNvPr>
            <p:cNvSpPr/>
            <p:nvPr/>
          </p:nvSpPr>
          <p:spPr>
            <a:xfrm>
              <a:off x="8959292" y="3082237"/>
              <a:ext cx="289833" cy="289833"/>
            </a:xfrm>
            <a:prstGeom prst="arc">
              <a:avLst>
                <a:gd name="adj1" fmla="val 16200000"/>
                <a:gd name="adj2" fmla="val 11571748"/>
              </a:avLst>
            </a:prstGeom>
            <a:ln>
              <a:headEnd type="none" w="med" len="med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8" name="Arc 37">
            <a:extLst>
              <a:ext uri="{FF2B5EF4-FFF2-40B4-BE49-F238E27FC236}">
                <a16:creationId xmlns:a16="http://schemas.microsoft.com/office/drawing/2014/main" id="{B65E6317-94DD-A147-CAFA-D3F92124FB0A}"/>
              </a:ext>
            </a:extLst>
          </p:cNvPr>
          <p:cNvSpPr/>
          <p:nvPr/>
        </p:nvSpPr>
        <p:spPr>
          <a:xfrm flipH="1">
            <a:off x="3426436" y="1159982"/>
            <a:ext cx="593725" cy="593725"/>
          </a:xfrm>
          <a:prstGeom prst="arc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49FE9948-BA2B-8F86-EA59-19169CD22641}"/>
              </a:ext>
            </a:extLst>
          </p:cNvPr>
          <p:cNvCxnSpPr>
            <a:cxnSpLocks/>
            <a:endCxn id="24" idx="2"/>
          </p:cNvCxnSpPr>
          <p:nvPr/>
        </p:nvCxnSpPr>
        <p:spPr>
          <a:xfrm>
            <a:off x="3723298" y="1152087"/>
            <a:ext cx="4903411" cy="2470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6A892A6C-9496-E0F0-2225-1A9AF7AB7914}"/>
              </a:ext>
            </a:extLst>
          </p:cNvPr>
          <p:cNvCxnSpPr>
            <a:cxnSpLocks/>
          </p:cNvCxnSpPr>
          <p:nvPr/>
        </p:nvCxnSpPr>
        <p:spPr>
          <a:xfrm>
            <a:off x="6721140" y="2387656"/>
            <a:ext cx="0" cy="1026872"/>
          </a:xfrm>
          <a:prstGeom prst="straightConnector1">
            <a:avLst/>
          </a:prstGeom>
          <a:ln w="38100">
            <a:solidFill>
              <a:schemeClr val="accent4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E146371C-4290-7A5E-5B1E-16DC47265CDA}"/>
              </a:ext>
            </a:extLst>
          </p:cNvPr>
          <p:cNvCxnSpPr>
            <a:cxnSpLocks/>
          </p:cNvCxnSpPr>
          <p:nvPr/>
        </p:nvCxnSpPr>
        <p:spPr>
          <a:xfrm>
            <a:off x="6732494" y="3405564"/>
            <a:ext cx="4164456" cy="0"/>
          </a:xfrm>
          <a:prstGeom prst="straightConnector1">
            <a:avLst/>
          </a:prstGeom>
          <a:ln w="38100">
            <a:solidFill>
              <a:schemeClr val="accent4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6543DC2C-0459-A63C-410B-FD232B7984F2}"/>
              </a:ext>
            </a:extLst>
          </p:cNvPr>
          <p:cNvCxnSpPr>
            <a:cxnSpLocks/>
          </p:cNvCxnSpPr>
          <p:nvPr/>
        </p:nvCxnSpPr>
        <p:spPr>
          <a:xfrm flipV="1">
            <a:off x="5451849" y="2378691"/>
            <a:ext cx="0" cy="658718"/>
          </a:xfrm>
          <a:prstGeom prst="straightConnector1">
            <a:avLst/>
          </a:prstGeom>
          <a:ln w="38100">
            <a:solidFill>
              <a:schemeClr val="accent4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79DA9727-CCFD-FA0A-9E6F-A93A4BEA2324}"/>
              </a:ext>
            </a:extLst>
          </p:cNvPr>
          <p:cNvCxnSpPr>
            <a:cxnSpLocks/>
          </p:cNvCxnSpPr>
          <p:nvPr/>
        </p:nvCxnSpPr>
        <p:spPr>
          <a:xfrm>
            <a:off x="3366867" y="3037409"/>
            <a:ext cx="2084982" cy="0"/>
          </a:xfrm>
          <a:prstGeom prst="straightConnector1">
            <a:avLst/>
          </a:prstGeom>
          <a:ln w="38100">
            <a:solidFill>
              <a:schemeClr val="accent4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3B262168-3831-E4F0-E4DB-25500515A1A3}"/>
              </a:ext>
            </a:extLst>
          </p:cNvPr>
          <p:cNvSpPr txBox="1"/>
          <p:nvPr/>
        </p:nvSpPr>
        <p:spPr>
          <a:xfrm>
            <a:off x="732688" y="3667352"/>
            <a:ext cx="121700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I</a:t>
            </a:r>
            <a:r>
              <a:rPr lang="en-US" dirty="0"/>
              <a:t>ntegrated</a:t>
            </a:r>
          </a:p>
          <a:p>
            <a:r>
              <a:rPr lang="en-US" sz="2400" dirty="0"/>
              <a:t>C</a:t>
            </a:r>
            <a:r>
              <a:rPr lang="en-US" dirty="0"/>
              <a:t>oherent</a:t>
            </a:r>
          </a:p>
          <a:p>
            <a:r>
              <a:rPr lang="en-US" sz="2400" dirty="0"/>
              <a:t>R</a:t>
            </a:r>
            <a:r>
              <a:rPr lang="en-US" dirty="0"/>
              <a:t>eceiver</a:t>
            </a: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9F9A115C-BC73-C5B9-076C-228913E20039}"/>
              </a:ext>
            </a:extLst>
          </p:cNvPr>
          <p:cNvCxnSpPr/>
          <p:nvPr/>
        </p:nvCxnSpPr>
        <p:spPr>
          <a:xfrm>
            <a:off x="7102657" y="1320946"/>
            <a:ext cx="738656" cy="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7DE9D1C7-E676-CCD0-3F9E-5E82192E9C28}"/>
                  </a:ext>
                </a:extLst>
              </p:cNvPr>
              <p:cNvSpPr txBox="1"/>
              <p:nvPr/>
            </p:nvSpPr>
            <p:spPr>
              <a:xfrm>
                <a:off x="3641828" y="2716646"/>
                <a:ext cx="49705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𝐼𝐹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7DE9D1C7-E676-CCD0-3F9E-5E82192E9C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1828" y="2716646"/>
                <a:ext cx="497059" cy="276999"/>
              </a:xfrm>
              <a:prstGeom prst="rect">
                <a:avLst/>
              </a:prstGeom>
              <a:blipFill>
                <a:blip r:embed="rId3"/>
                <a:stretch>
                  <a:fillRect l="-7500" r="-10000" b="-2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TextBox 47">
            <a:extLst>
              <a:ext uri="{FF2B5EF4-FFF2-40B4-BE49-F238E27FC236}">
                <a16:creationId xmlns:a16="http://schemas.microsoft.com/office/drawing/2014/main" id="{A012B2E9-9724-6E96-48FA-48F554E922BF}"/>
              </a:ext>
            </a:extLst>
          </p:cNvPr>
          <p:cNvSpPr txBox="1"/>
          <p:nvPr/>
        </p:nvSpPr>
        <p:spPr>
          <a:xfrm>
            <a:off x="9323620" y="328243"/>
            <a:ext cx="19884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added optical phase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0E797E4C-3ED9-1CC6-A082-66DA3BF57216}"/>
                  </a:ext>
                </a:extLst>
              </p:cNvPr>
              <p:cNvSpPr txBox="1"/>
              <p:nvPr/>
            </p:nvSpPr>
            <p:spPr>
              <a:xfrm>
                <a:off x="9600524" y="632614"/>
                <a:ext cx="1913152" cy="51924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𝑅𝐹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sub>
                          </m:sSub>
                        </m:den>
                      </m:f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𝑅𝐹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0E797E4C-3ED9-1CC6-A082-66DA3BF572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00524" y="632614"/>
                <a:ext cx="1913152" cy="519245"/>
              </a:xfrm>
              <a:prstGeom prst="rect">
                <a:avLst/>
              </a:prstGeom>
              <a:blipFill>
                <a:blip r:embed="rId4"/>
                <a:stretch>
                  <a:fillRect l="-5960" r="-5960" b="-119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A5A20F90-8E02-0649-F98F-47F8220AE1DB}"/>
                  </a:ext>
                </a:extLst>
              </p:cNvPr>
              <p:cNvSpPr txBox="1"/>
              <p:nvPr/>
            </p:nvSpPr>
            <p:spPr>
              <a:xfrm>
                <a:off x="6455714" y="505037"/>
                <a:ext cx="1756443" cy="6048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el-G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𝑜𝑝𝑡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l-G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𝑜𝑝𝑡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A5A20F90-8E02-0649-F98F-47F8220AE1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5714" y="505037"/>
                <a:ext cx="1756443" cy="604846"/>
              </a:xfrm>
              <a:prstGeom prst="rect">
                <a:avLst/>
              </a:prstGeom>
              <a:blipFill>
                <a:blip r:embed="rId5"/>
                <a:stretch>
                  <a:fillRect l="-5036" t="-2041" r="-6475" b="-163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ABD7CC1C-F2CF-6E02-5AED-4C5C6BE0DBFF}"/>
                  </a:ext>
                </a:extLst>
              </p:cNvPr>
              <p:cNvSpPr txBox="1"/>
              <p:nvPr/>
            </p:nvSpPr>
            <p:spPr>
              <a:xfrm>
                <a:off x="1163738" y="2782435"/>
                <a:ext cx="1694246" cy="3575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adds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𝐼𝐹</m:t>
                        </m:r>
                      </m:sub>
                    </m:sSub>
                  </m:oMath>
                </a14:m>
                <a:r>
                  <a:rPr lang="en-US" sz="1600" dirty="0"/>
                  <a:t>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𝑜𝑝𝑡</m:t>
                        </m:r>
                      </m:sub>
                    </m:sSub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ABD7CC1C-F2CF-6E02-5AED-4C5C6BE0DB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3738" y="2782435"/>
                <a:ext cx="1694246" cy="357534"/>
              </a:xfrm>
              <a:prstGeom prst="rect">
                <a:avLst/>
              </a:prstGeom>
              <a:blipFill>
                <a:blip r:embed="rId6"/>
                <a:stretch>
                  <a:fillRect l="-1481" t="-6667"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080FA741-27D1-0CD6-03FB-E108D33C52CF}"/>
              </a:ext>
            </a:extLst>
          </p:cNvPr>
          <p:cNvCxnSpPr>
            <a:cxnSpLocks/>
          </p:cNvCxnSpPr>
          <p:nvPr/>
        </p:nvCxnSpPr>
        <p:spPr>
          <a:xfrm flipV="1">
            <a:off x="2657907" y="2593435"/>
            <a:ext cx="319945" cy="298824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Rectangle 53">
            <a:extLst>
              <a:ext uri="{FF2B5EF4-FFF2-40B4-BE49-F238E27FC236}">
                <a16:creationId xmlns:a16="http://schemas.microsoft.com/office/drawing/2014/main" id="{AE6FB4FE-ADA4-764B-E825-9829627BB0F5}"/>
              </a:ext>
            </a:extLst>
          </p:cNvPr>
          <p:cNvSpPr/>
          <p:nvPr/>
        </p:nvSpPr>
        <p:spPr>
          <a:xfrm>
            <a:off x="5073025" y="813185"/>
            <a:ext cx="965072" cy="52080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pol. control</a:t>
            </a:r>
          </a:p>
        </p:txBody>
      </p:sp>
      <p:sp>
        <p:nvSpPr>
          <p:cNvPr id="55" name="Up Arrow 54">
            <a:extLst>
              <a:ext uri="{FF2B5EF4-FFF2-40B4-BE49-F238E27FC236}">
                <a16:creationId xmlns:a16="http://schemas.microsoft.com/office/drawing/2014/main" id="{A1ABABC0-D2C0-141A-DD3B-BF5AA46DA727}"/>
              </a:ext>
            </a:extLst>
          </p:cNvPr>
          <p:cNvSpPr/>
          <p:nvPr/>
        </p:nvSpPr>
        <p:spPr>
          <a:xfrm>
            <a:off x="5555561" y="1333988"/>
            <a:ext cx="337136" cy="279996"/>
          </a:xfrm>
          <a:prstGeom prst="up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46FD1500-98BA-AF69-7ADE-B1063E9A54A3}"/>
              </a:ext>
            </a:extLst>
          </p:cNvPr>
          <p:cNvSpPr txBox="1"/>
          <p:nvPr/>
        </p:nvSpPr>
        <p:spPr>
          <a:xfrm>
            <a:off x="838662" y="1898325"/>
            <a:ext cx="114422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/>
              <a:t>temperature</a:t>
            </a:r>
          </a:p>
          <a:p>
            <a:pPr algn="r"/>
            <a:r>
              <a:rPr lang="en-US" sz="1400" dirty="0"/>
              <a:t>controlled</a:t>
            </a:r>
          </a:p>
          <a:p>
            <a:pPr algn="r"/>
            <a:r>
              <a:rPr lang="en-US" sz="1400" dirty="0"/>
              <a:t>enclosure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55D97202-36EB-9689-48F1-D198D85E4D13}"/>
              </a:ext>
            </a:extLst>
          </p:cNvPr>
          <p:cNvSpPr txBox="1"/>
          <p:nvPr/>
        </p:nvSpPr>
        <p:spPr>
          <a:xfrm>
            <a:off x="6455714" y="232756"/>
            <a:ext cx="10466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time drift: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B62F337B-2B38-E878-AEE8-71A4952432F6}"/>
              </a:ext>
            </a:extLst>
          </p:cNvPr>
          <p:cNvSpPr txBox="1"/>
          <p:nvPr/>
        </p:nvSpPr>
        <p:spPr>
          <a:xfrm>
            <a:off x="3889218" y="6150694"/>
            <a:ext cx="2161169" cy="379463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[Fujitsu FIM24725]</a:t>
            </a:r>
          </a:p>
        </p:txBody>
      </p:sp>
    </p:spTree>
    <p:extLst>
      <p:ext uri="{BB962C8B-B14F-4D97-AF65-F5344CB8AC3E}">
        <p14:creationId xmlns:p14="http://schemas.microsoft.com/office/powerpoint/2010/main" val="14543387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7271E-505B-65E5-5EBD-87BD3698F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036" y="321754"/>
            <a:ext cx="10969943" cy="548800"/>
          </a:xfrm>
        </p:spPr>
        <p:txBody>
          <a:bodyPr/>
          <a:lstStyle/>
          <a:p>
            <a:r>
              <a:rPr lang="en-US" dirty="0"/>
              <a:t>Diagram of demodulation process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FE987AA-2FEC-5995-90F7-54E5469AFAA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4" name="Picture 3" descr="A graph with a line drawn on it&#10;&#10;AI-generated content may be incorrect.">
            <a:extLst>
              <a:ext uri="{FF2B5EF4-FFF2-40B4-BE49-F238E27FC236}">
                <a16:creationId xmlns:a16="http://schemas.microsoft.com/office/drawing/2014/main" id="{0BB7415C-E14A-C438-E943-3668AB5317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4442" y="3761895"/>
            <a:ext cx="1620619" cy="1094929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B8807A1-5876-1099-6AD1-C83E5348AB92}"/>
              </a:ext>
            </a:extLst>
          </p:cNvPr>
          <p:cNvCxnSpPr>
            <a:cxnSpLocks/>
          </p:cNvCxnSpPr>
          <p:nvPr/>
        </p:nvCxnSpPr>
        <p:spPr>
          <a:xfrm>
            <a:off x="1121861" y="2953661"/>
            <a:ext cx="546483" cy="0"/>
          </a:xfrm>
          <a:prstGeom prst="straightConnector1">
            <a:avLst/>
          </a:prstGeom>
          <a:ln w="38100">
            <a:solidFill>
              <a:schemeClr val="accent4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8EC27BAB-6C66-1C8D-78F1-C007B9B7F49F}"/>
              </a:ext>
            </a:extLst>
          </p:cNvPr>
          <p:cNvSpPr/>
          <p:nvPr/>
        </p:nvSpPr>
        <p:spPr>
          <a:xfrm>
            <a:off x="6102494" y="2560923"/>
            <a:ext cx="658356" cy="53204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HPF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F9EEB86-0FD8-AD00-3C3B-82FAC07F1979}"/>
              </a:ext>
            </a:extLst>
          </p:cNvPr>
          <p:cNvSpPr/>
          <p:nvPr/>
        </p:nvSpPr>
        <p:spPr>
          <a:xfrm>
            <a:off x="5834722" y="3354445"/>
            <a:ext cx="658356" cy="53204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LPF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2845493-46AD-25D0-86EF-3AA69F1624EC}"/>
              </a:ext>
            </a:extLst>
          </p:cNvPr>
          <p:cNvSpPr/>
          <p:nvPr/>
        </p:nvSpPr>
        <p:spPr>
          <a:xfrm>
            <a:off x="8397239" y="3365076"/>
            <a:ext cx="792203" cy="53204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divide by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3652898-4C2D-70AE-5FD6-DA85E27C928F}"/>
              </a:ext>
            </a:extLst>
          </p:cNvPr>
          <p:cNvSpPr/>
          <p:nvPr/>
        </p:nvSpPr>
        <p:spPr>
          <a:xfrm>
            <a:off x="10566159" y="2567056"/>
            <a:ext cx="792203" cy="53204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/>
              <a:t>time shift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EDA8009-4E5E-E491-4BE9-5FD348ADA92C}"/>
              </a:ext>
            </a:extLst>
          </p:cNvPr>
          <p:cNvCxnSpPr>
            <a:cxnSpLocks/>
            <a:endCxn id="71" idx="0"/>
          </p:cNvCxnSpPr>
          <p:nvPr/>
        </p:nvCxnSpPr>
        <p:spPr>
          <a:xfrm>
            <a:off x="3173779" y="2839780"/>
            <a:ext cx="0" cy="133792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EC4C915-BFEC-7772-0CDB-44D3A7577C5E}"/>
              </a:ext>
            </a:extLst>
          </p:cNvPr>
          <p:cNvCxnSpPr>
            <a:cxnSpLocks/>
            <a:endCxn id="28" idx="1"/>
          </p:cNvCxnSpPr>
          <p:nvPr/>
        </p:nvCxnSpPr>
        <p:spPr>
          <a:xfrm>
            <a:off x="3701285" y="2836714"/>
            <a:ext cx="701004" cy="613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FE79FB1-A1F8-CFBC-005A-920B37AB0BE8}"/>
              </a:ext>
            </a:extLst>
          </p:cNvPr>
          <p:cNvCxnSpPr>
            <a:cxnSpLocks/>
            <a:stCxn id="7" idx="3"/>
            <a:endCxn id="8" idx="1"/>
          </p:cNvCxnSpPr>
          <p:nvPr/>
        </p:nvCxnSpPr>
        <p:spPr>
          <a:xfrm>
            <a:off x="6493078" y="3620466"/>
            <a:ext cx="1904161" cy="1063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0C5D18F-C64A-9877-35C1-10944B4A4D2C}"/>
              </a:ext>
            </a:extLst>
          </p:cNvPr>
          <p:cNvCxnSpPr>
            <a:cxnSpLocks/>
            <a:endCxn id="64" idx="1"/>
          </p:cNvCxnSpPr>
          <p:nvPr/>
        </p:nvCxnSpPr>
        <p:spPr>
          <a:xfrm>
            <a:off x="9189442" y="3631096"/>
            <a:ext cx="827705" cy="613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5777DA29-5D40-ACC2-E529-E3F5BFA6E578}"/>
              </a:ext>
            </a:extLst>
          </p:cNvPr>
          <p:cNvCxnSpPr>
            <a:cxnSpLocks/>
          </p:cNvCxnSpPr>
          <p:nvPr/>
        </p:nvCxnSpPr>
        <p:spPr>
          <a:xfrm>
            <a:off x="5494790" y="2836712"/>
            <a:ext cx="0" cy="783753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F5ADE14-5720-BB63-8529-2D518D46550F}"/>
              </a:ext>
            </a:extLst>
          </p:cNvPr>
          <p:cNvCxnSpPr>
            <a:cxnSpLocks/>
          </p:cNvCxnSpPr>
          <p:nvPr/>
        </p:nvCxnSpPr>
        <p:spPr>
          <a:xfrm>
            <a:off x="5496395" y="3620465"/>
            <a:ext cx="335478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190D476B-9A37-1A00-8162-47B4E821E14D}"/>
              </a:ext>
            </a:extLst>
          </p:cNvPr>
          <p:cNvCxnSpPr>
            <a:cxnSpLocks/>
          </p:cNvCxnSpPr>
          <p:nvPr/>
        </p:nvCxnSpPr>
        <p:spPr>
          <a:xfrm flipH="1">
            <a:off x="10722271" y="3631097"/>
            <a:ext cx="302744" cy="0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CBF6132-7FCE-4254-A7B1-911678D42049}"/>
              </a:ext>
            </a:extLst>
          </p:cNvPr>
          <p:cNvCxnSpPr>
            <a:cxnSpLocks/>
            <a:stCxn id="6" idx="3"/>
            <a:endCxn id="9" idx="1"/>
          </p:cNvCxnSpPr>
          <p:nvPr/>
        </p:nvCxnSpPr>
        <p:spPr>
          <a:xfrm>
            <a:off x="6760850" y="2826944"/>
            <a:ext cx="3805309" cy="613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F71C4428-F6A2-7996-6572-04A5C140077E}"/>
              </a:ext>
            </a:extLst>
          </p:cNvPr>
          <p:cNvSpPr txBox="1"/>
          <p:nvPr/>
        </p:nvSpPr>
        <p:spPr>
          <a:xfrm>
            <a:off x="1739138" y="3776718"/>
            <a:ext cx="14972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X, Y amplitude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F792A24-9578-F412-9563-E3B9A9447165}"/>
              </a:ext>
            </a:extLst>
          </p:cNvPr>
          <p:cNvSpPr txBox="1"/>
          <p:nvPr/>
        </p:nvSpPr>
        <p:spPr>
          <a:xfrm>
            <a:off x="3736244" y="2835761"/>
            <a:ext cx="7024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phase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AB8B2471-E055-C0A2-A2E6-4ED26D6DCD62}"/>
              </a:ext>
            </a:extLst>
          </p:cNvPr>
          <p:cNvCxnSpPr>
            <a:cxnSpLocks/>
          </p:cNvCxnSpPr>
          <p:nvPr/>
        </p:nvCxnSpPr>
        <p:spPr>
          <a:xfrm>
            <a:off x="1121861" y="2729699"/>
            <a:ext cx="546483" cy="0"/>
          </a:xfrm>
          <a:prstGeom prst="straightConnector1">
            <a:avLst/>
          </a:prstGeom>
          <a:ln w="38100">
            <a:solidFill>
              <a:schemeClr val="accent4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47B2F99F-FBF2-6714-F2F7-C0896ECC1F9F}"/>
              </a:ext>
            </a:extLst>
          </p:cNvPr>
          <p:cNvSpPr/>
          <p:nvPr/>
        </p:nvSpPr>
        <p:spPr>
          <a:xfrm>
            <a:off x="456265" y="2573189"/>
            <a:ext cx="729204" cy="51977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ICR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A707DBE-2596-EAFF-3465-9BF52C003C02}"/>
              </a:ext>
            </a:extLst>
          </p:cNvPr>
          <p:cNvSpPr txBox="1"/>
          <p:nvPr/>
        </p:nvSpPr>
        <p:spPr>
          <a:xfrm>
            <a:off x="1284713" y="2388470"/>
            <a:ext cx="2439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04702FB-C2E3-378C-D963-8FD328FB51D0}"/>
              </a:ext>
            </a:extLst>
          </p:cNvPr>
          <p:cNvSpPr txBox="1"/>
          <p:nvPr/>
        </p:nvSpPr>
        <p:spPr>
          <a:xfrm>
            <a:off x="1242338" y="2918067"/>
            <a:ext cx="352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B7E6D7A7-EEA0-8B75-E409-C0D910314FC1}"/>
              </a:ext>
            </a:extLst>
          </p:cNvPr>
          <p:cNvCxnSpPr>
            <a:cxnSpLocks/>
          </p:cNvCxnSpPr>
          <p:nvPr/>
        </p:nvCxnSpPr>
        <p:spPr>
          <a:xfrm>
            <a:off x="2297811" y="2720938"/>
            <a:ext cx="339303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3750C98A-A65B-F7E8-9278-4C850506F0BA}"/>
              </a:ext>
            </a:extLst>
          </p:cNvPr>
          <p:cNvCxnSpPr>
            <a:cxnSpLocks/>
          </p:cNvCxnSpPr>
          <p:nvPr/>
        </p:nvCxnSpPr>
        <p:spPr>
          <a:xfrm>
            <a:off x="2297810" y="2936981"/>
            <a:ext cx="339303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A9E0B20B-1D46-B055-4C7F-84ED66826AA7}"/>
              </a:ext>
            </a:extLst>
          </p:cNvPr>
          <p:cNvSpPr/>
          <p:nvPr/>
        </p:nvSpPr>
        <p:spPr>
          <a:xfrm>
            <a:off x="1660742" y="2576825"/>
            <a:ext cx="723094" cy="51977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ADC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C5B3590C-E973-0869-31A4-8BAEB3B870CD}"/>
              </a:ext>
            </a:extLst>
          </p:cNvPr>
          <p:cNvCxnSpPr>
            <a:cxnSpLocks/>
          </p:cNvCxnSpPr>
          <p:nvPr/>
        </p:nvCxnSpPr>
        <p:spPr>
          <a:xfrm>
            <a:off x="5163847" y="2824554"/>
            <a:ext cx="938647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13DEA2AF-4506-9FE2-381D-6691E3A32CD8}"/>
              </a:ext>
            </a:extLst>
          </p:cNvPr>
          <p:cNvSpPr/>
          <p:nvPr/>
        </p:nvSpPr>
        <p:spPr>
          <a:xfrm>
            <a:off x="4402289" y="2576825"/>
            <a:ext cx="973013" cy="53204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subtract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9B563BDE-E8FD-5BA4-8245-1896ECC64D85}"/>
              </a:ext>
            </a:extLst>
          </p:cNvPr>
          <p:cNvCxnSpPr>
            <a:cxnSpLocks/>
          </p:cNvCxnSpPr>
          <p:nvPr/>
        </p:nvCxnSpPr>
        <p:spPr>
          <a:xfrm flipV="1">
            <a:off x="4888795" y="3102733"/>
            <a:ext cx="0" cy="30132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5CEF7E7-FEE2-C60B-335A-45A90DB7FDBB}"/>
                  </a:ext>
                </a:extLst>
              </p:cNvPr>
              <p:cNvSpPr txBox="1"/>
              <p:nvPr/>
            </p:nvSpPr>
            <p:spPr>
              <a:xfrm>
                <a:off x="4645270" y="3414766"/>
                <a:ext cx="49705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𝐼𝐹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5CEF7E7-FEE2-C60B-335A-45A90DB7FD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5270" y="3414766"/>
                <a:ext cx="497059" cy="276999"/>
              </a:xfrm>
              <a:prstGeom prst="rect">
                <a:avLst/>
              </a:prstGeom>
              <a:blipFill>
                <a:blip r:embed="rId3"/>
                <a:stretch>
                  <a:fillRect l="-7317" r="-7317" b="-17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D4549E44-C986-27CF-11BE-9378C1A9C7DC}"/>
              </a:ext>
            </a:extLst>
          </p:cNvPr>
          <p:cNvCxnSpPr>
            <a:cxnSpLocks/>
          </p:cNvCxnSpPr>
          <p:nvPr/>
        </p:nvCxnSpPr>
        <p:spPr>
          <a:xfrm flipV="1">
            <a:off x="8793340" y="3897117"/>
            <a:ext cx="0" cy="42501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B877D1CD-23D2-141F-E7D3-B31A9F2CC361}"/>
              </a:ext>
            </a:extLst>
          </p:cNvPr>
          <p:cNvCxnSpPr>
            <a:cxnSpLocks/>
          </p:cNvCxnSpPr>
          <p:nvPr/>
        </p:nvCxnSpPr>
        <p:spPr>
          <a:xfrm flipV="1">
            <a:off x="10494139" y="3917660"/>
            <a:ext cx="133" cy="28707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32BD50B4-9CC6-7B49-480A-9E382138EAF8}"/>
                  </a:ext>
                </a:extLst>
              </p:cNvPr>
              <p:cNvSpPr txBox="1"/>
              <p:nvPr/>
            </p:nvSpPr>
            <p:spPr>
              <a:xfrm>
                <a:off x="8578934" y="4367259"/>
                <a:ext cx="558294" cy="29841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𝑜𝑝𝑡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32BD50B4-9CC6-7B49-480A-9E382138EA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78934" y="4367259"/>
                <a:ext cx="558294" cy="298415"/>
              </a:xfrm>
              <a:prstGeom prst="rect">
                <a:avLst/>
              </a:prstGeom>
              <a:blipFill>
                <a:blip r:embed="rId4"/>
                <a:stretch>
                  <a:fillRect l="-11111" r="-6667" b="-2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Box 33">
            <a:extLst>
              <a:ext uri="{FF2B5EF4-FFF2-40B4-BE49-F238E27FC236}">
                <a16:creationId xmlns:a16="http://schemas.microsoft.com/office/drawing/2014/main" id="{5813AE31-E0CA-2D54-DD5C-4677DDC3A889}"/>
              </a:ext>
            </a:extLst>
          </p:cNvPr>
          <p:cNvSpPr txBox="1"/>
          <p:nvPr/>
        </p:nvSpPr>
        <p:spPr>
          <a:xfrm>
            <a:off x="9843724" y="4184614"/>
            <a:ext cx="12688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group/phase correction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9360CC39-E008-F0AC-B6FC-C9919D4EB771}"/>
                  </a:ext>
                </a:extLst>
              </p:cNvPr>
              <p:cNvSpPr txBox="1"/>
              <p:nvPr/>
            </p:nvSpPr>
            <p:spPr>
              <a:xfrm>
                <a:off x="6823424" y="3112722"/>
                <a:ext cx="1528046" cy="46903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Δ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𝑁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l-GR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</m:e>
                            <m:sub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𝐼𝐹</m:t>
                              </m:r>
                            </m:sub>
                          </m:s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9360CC39-E008-F0AC-B6FC-C9919D4EB7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3424" y="3112722"/>
                <a:ext cx="1528046" cy="469039"/>
              </a:xfrm>
              <a:prstGeom prst="rect">
                <a:avLst/>
              </a:prstGeom>
              <a:blipFill>
                <a:blip r:embed="rId5"/>
                <a:stretch>
                  <a:fillRect l="-3306" t="-5263" r="-4132" b="-131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42BD30D3-F428-5B8E-ADB8-C62379737DA8}"/>
                  </a:ext>
                </a:extLst>
              </p:cNvPr>
              <p:cNvSpPr txBox="1"/>
              <p:nvPr/>
            </p:nvSpPr>
            <p:spPr>
              <a:xfrm>
                <a:off x="9231436" y="3265482"/>
                <a:ext cx="679097" cy="29841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el-G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42BD30D3-F428-5B8E-ADB8-C62379737D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31436" y="3265482"/>
                <a:ext cx="679097" cy="298415"/>
              </a:xfrm>
              <a:prstGeom prst="rect">
                <a:avLst/>
              </a:prstGeom>
              <a:blipFill>
                <a:blip r:embed="rId6"/>
                <a:stretch>
                  <a:fillRect l="-9091" r="-12727" b="-291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F512CE01-00F3-67CE-09E7-83805E7CB828}"/>
              </a:ext>
            </a:extLst>
          </p:cNvPr>
          <p:cNvCxnSpPr>
            <a:cxnSpLocks/>
          </p:cNvCxnSpPr>
          <p:nvPr/>
        </p:nvCxnSpPr>
        <p:spPr>
          <a:xfrm flipH="1">
            <a:off x="11358362" y="2839780"/>
            <a:ext cx="497176" cy="0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7E2FD96F-65FC-BDB7-F563-6306E899996D}"/>
              </a:ext>
            </a:extLst>
          </p:cNvPr>
          <p:cNvCxnSpPr>
            <a:cxnSpLocks/>
          </p:cNvCxnSpPr>
          <p:nvPr/>
        </p:nvCxnSpPr>
        <p:spPr>
          <a:xfrm flipV="1">
            <a:off x="11034113" y="3092963"/>
            <a:ext cx="0" cy="52750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2C4E0745-8CE5-D1B1-17F1-F30BAFA3428F}"/>
              </a:ext>
            </a:extLst>
          </p:cNvPr>
          <p:cNvCxnSpPr>
            <a:cxnSpLocks/>
          </p:cNvCxnSpPr>
          <p:nvPr/>
        </p:nvCxnSpPr>
        <p:spPr>
          <a:xfrm>
            <a:off x="11855538" y="2833076"/>
            <a:ext cx="0" cy="2682674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483004B5-9B9D-3616-9E6F-0B34CA10B2BD}"/>
              </a:ext>
            </a:extLst>
          </p:cNvPr>
          <p:cNvCxnSpPr>
            <a:cxnSpLocks/>
          </p:cNvCxnSpPr>
          <p:nvPr/>
        </p:nvCxnSpPr>
        <p:spPr>
          <a:xfrm flipH="1">
            <a:off x="9910533" y="5515750"/>
            <a:ext cx="194500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BEB36271-CFED-C942-79C6-FEBAA71A28C9}"/>
              </a:ext>
            </a:extLst>
          </p:cNvPr>
          <p:cNvSpPr txBox="1"/>
          <p:nvPr/>
        </p:nvSpPr>
        <p:spPr>
          <a:xfrm>
            <a:off x="235739" y="5068576"/>
            <a:ext cx="3869473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Drift corrected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Proportional to sensor voltage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RF amplitude is derived from polar phase, not amplitude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Works for any waveform, e.g. pulses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4A4DCE60-1B31-7E38-217C-132387A55B7C}"/>
                  </a:ext>
                </a:extLst>
              </p:cNvPr>
              <p:cNvSpPr txBox="1"/>
              <p:nvPr/>
            </p:nvSpPr>
            <p:spPr>
              <a:xfrm>
                <a:off x="4252412" y="5253703"/>
                <a:ext cx="5606154" cy="45307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𝑅𝐹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𝑐𝑜𝑠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𝑅𝐹</m:t>
                        </m:r>
                      </m:sub>
                    </m:sSub>
                  </m:oMath>
                </a14:m>
                <a:r>
                  <a:rPr lang="en-US" dirty="0"/>
                  <a:t>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m:rPr>
                        <m:sty m:val="p"/>
                      </m:rPr>
                      <a:rPr lang="el-G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Δ</m:t>
                    </m:r>
                    <m:sSub>
                      <m:sSubPr>
                        <m:ctrlPr>
                          <a:rPr lang="el-G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𝑔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b="0" dirty="0">
                    <a:ea typeface="Cambria Math" panose="02040503050406030204" pitchFamily="18" charset="0"/>
                  </a:rPr>
                  <a:t>)+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Δ</m:t>
                    </m:r>
                    <m:sSub>
                      <m:sSubPr>
                        <m:ctrlPr>
                          <a:rPr lang="el-G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𝑅𝐹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m:rPr>
                        <m:sty m:val="p"/>
                      </m:rPr>
                      <a:rPr lang="el-G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Δ</m:t>
                    </m:r>
                    <m:sSub>
                      <m:sSubPr>
                        <m:ctrlPr>
                          <a:rPr lang="el-G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𝑔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)))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4A4DCE60-1B31-7E38-217C-132387A55B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2412" y="5253703"/>
                <a:ext cx="5606154" cy="453073"/>
              </a:xfrm>
              <a:prstGeom prst="rect">
                <a:avLst/>
              </a:prstGeom>
              <a:blipFill>
                <a:blip r:embed="rId7"/>
                <a:stretch>
                  <a:fillRect l="-2262" t="-5405" b="-5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E7A88A98-BFD8-E57A-35EE-99AB45965C89}"/>
                  </a:ext>
                </a:extLst>
              </p:cNvPr>
              <p:cNvSpPr txBox="1"/>
              <p:nvPr/>
            </p:nvSpPr>
            <p:spPr>
              <a:xfrm>
                <a:off x="6896048" y="2358243"/>
                <a:ext cx="3543258" cy="43723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𝑅𝐹</m:t>
                        </m:r>
                      </m:sub>
                    </m:sSub>
                    <m:d>
                      <m:d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f>
                      <m:fPr>
                        <m:ctrlP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num>
                      <m:den>
                        <m:sSub>
                          <m:sSubPr>
                            <m:ctrlPr>
                              <a:rPr lang="en-US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sub>
                        </m:sSub>
                      </m:den>
                    </m:f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𝑐𝑜𝑠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𝑅𝐹</m:t>
                        </m:r>
                      </m:sub>
                    </m:sSub>
                  </m:oMath>
                </a14:m>
                <a:r>
                  <a:rPr lang="en-US" sz="1800" dirty="0"/>
                  <a:t>(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1800" b="0" dirty="0">
                    <a:ea typeface="Cambria Math" panose="02040503050406030204" pitchFamily="18" charset="0"/>
                  </a:rPr>
                  <a:t>)+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Δ</m:t>
                    </m:r>
                    <m:sSub>
                      <m:sSubPr>
                        <m:ctrlPr>
                          <a:rPr lang="el-GR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𝑅𝐹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))</m:t>
                    </m:r>
                  </m:oMath>
                </a14:m>
                <a:endParaRPr lang="en-US" sz="1800" dirty="0"/>
              </a:p>
            </p:txBody>
          </p:sp>
        </mc:Choice>
        <mc:Fallback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E7A88A98-BFD8-E57A-35EE-99AB45965C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6048" y="2358243"/>
                <a:ext cx="3543258" cy="437236"/>
              </a:xfrm>
              <a:prstGeom prst="rect">
                <a:avLst/>
              </a:prstGeom>
              <a:blipFill>
                <a:blip r:embed="rId8"/>
                <a:stretch>
                  <a:fillRect l="-2857" t="-5556" r="-1786"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4" name="Picture 43" descr="A blue lines on a white surface&#10;&#10;AI-generated content may be incorrect.">
            <a:extLst>
              <a:ext uri="{FF2B5EF4-FFF2-40B4-BE49-F238E27FC236}">
                <a16:creationId xmlns:a16="http://schemas.microsoft.com/office/drawing/2014/main" id="{45168D0A-74B9-490C-32FE-524213F2A94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52244" y="315950"/>
            <a:ext cx="2479700" cy="1731854"/>
          </a:xfrm>
          <a:prstGeom prst="rect">
            <a:avLst/>
          </a:prstGeom>
        </p:spPr>
      </p:pic>
      <p:sp>
        <p:nvSpPr>
          <p:cNvPr id="45" name="Down Arrow 44">
            <a:extLst>
              <a:ext uri="{FF2B5EF4-FFF2-40B4-BE49-F238E27FC236}">
                <a16:creationId xmlns:a16="http://schemas.microsoft.com/office/drawing/2014/main" id="{E3487F9D-0197-6B07-630B-035FDBD6D349}"/>
              </a:ext>
            </a:extLst>
          </p:cNvPr>
          <p:cNvSpPr/>
          <p:nvPr/>
        </p:nvSpPr>
        <p:spPr>
          <a:xfrm rot="733525" flipH="1">
            <a:off x="9143088" y="1819725"/>
            <a:ext cx="297397" cy="544362"/>
          </a:xfrm>
          <a:prstGeom prst="downArrow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6" name="Picture 45" descr="A graph with a blue line&#10;&#10;AI-generated content may be incorrect.">
            <a:extLst>
              <a:ext uri="{FF2B5EF4-FFF2-40B4-BE49-F238E27FC236}">
                <a16:creationId xmlns:a16="http://schemas.microsoft.com/office/drawing/2014/main" id="{6EDD73CA-B16C-BEDB-4807-8C6F3406200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93619" y="769384"/>
            <a:ext cx="2146165" cy="1466893"/>
          </a:xfrm>
          <a:prstGeom prst="rect">
            <a:avLst/>
          </a:prstGeom>
        </p:spPr>
      </p:pic>
      <p:sp>
        <p:nvSpPr>
          <p:cNvPr id="47" name="Down Arrow 46">
            <a:extLst>
              <a:ext uri="{FF2B5EF4-FFF2-40B4-BE49-F238E27FC236}">
                <a16:creationId xmlns:a16="http://schemas.microsoft.com/office/drawing/2014/main" id="{F4224B98-7DB9-B4B6-2636-DA4C78DE8EF7}"/>
              </a:ext>
            </a:extLst>
          </p:cNvPr>
          <p:cNvSpPr/>
          <p:nvPr/>
        </p:nvSpPr>
        <p:spPr>
          <a:xfrm rot="20866475">
            <a:off x="3896112" y="2145008"/>
            <a:ext cx="297397" cy="544362"/>
          </a:xfrm>
          <a:prstGeom prst="downArrow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8" name="Picture 47" descr="A graph of a graph&#10;&#10;AI-generated content may be incorrect.">
            <a:extLst>
              <a:ext uri="{FF2B5EF4-FFF2-40B4-BE49-F238E27FC236}">
                <a16:creationId xmlns:a16="http://schemas.microsoft.com/office/drawing/2014/main" id="{10DC6131-B10E-E951-1E92-4110D040F9B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84353" y="828553"/>
            <a:ext cx="2160001" cy="1459348"/>
          </a:xfrm>
          <a:prstGeom prst="rect">
            <a:avLst/>
          </a:prstGeom>
        </p:spPr>
      </p:pic>
      <p:sp>
        <p:nvSpPr>
          <p:cNvPr id="49" name="Down Arrow 48">
            <a:extLst>
              <a:ext uri="{FF2B5EF4-FFF2-40B4-BE49-F238E27FC236}">
                <a16:creationId xmlns:a16="http://schemas.microsoft.com/office/drawing/2014/main" id="{2CB834DE-961F-286E-5603-EE2127A68B17}"/>
              </a:ext>
            </a:extLst>
          </p:cNvPr>
          <p:cNvSpPr/>
          <p:nvPr/>
        </p:nvSpPr>
        <p:spPr>
          <a:xfrm rot="20866475">
            <a:off x="5526857" y="2124850"/>
            <a:ext cx="297397" cy="544362"/>
          </a:xfrm>
          <a:prstGeom prst="downArrow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Down Arrow 49">
            <a:extLst>
              <a:ext uri="{FF2B5EF4-FFF2-40B4-BE49-F238E27FC236}">
                <a16:creationId xmlns:a16="http://schemas.microsoft.com/office/drawing/2014/main" id="{7910BED6-1D75-3FD9-93E9-F9131F685358}"/>
              </a:ext>
            </a:extLst>
          </p:cNvPr>
          <p:cNvSpPr/>
          <p:nvPr/>
        </p:nvSpPr>
        <p:spPr>
          <a:xfrm rot="9353430">
            <a:off x="7142822" y="3685895"/>
            <a:ext cx="297397" cy="544362"/>
          </a:xfrm>
          <a:prstGeom prst="downArrow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B03E3F03-E596-F00A-8F09-D895004FC5EB}"/>
              </a:ext>
            </a:extLst>
          </p:cNvPr>
          <p:cNvSpPr txBox="1"/>
          <p:nvPr/>
        </p:nvSpPr>
        <p:spPr>
          <a:xfrm rot="16200000">
            <a:off x="2059813" y="1312732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phase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686132C-A075-EB67-2A88-42C366FC7E06}"/>
              </a:ext>
            </a:extLst>
          </p:cNvPr>
          <p:cNvSpPr txBox="1"/>
          <p:nvPr/>
        </p:nvSpPr>
        <p:spPr>
          <a:xfrm>
            <a:off x="3076290" y="2005582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time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D2D3D905-4ACE-97A8-B5C2-BF1CF16DCA27}"/>
              </a:ext>
            </a:extLst>
          </p:cNvPr>
          <p:cNvSpPr txBox="1"/>
          <p:nvPr/>
        </p:nvSpPr>
        <p:spPr>
          <a:xfrm rot="16200000">
            <a:off x="4561036" y="1433599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phase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4090B8F-C104-A658-47FB-494582CD113C}"/>
              </a:ext>
            </a:extLst>
          </p:cNvPr>
          <p:cNvSpPr txBox="1"/>
          <p:nvPr/>
        </p:nvSpPr>
        <p:spPr>
          <a:xfrm rot="16200000">
            <a:off x="7839559" y="1000179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phase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DA4FE74E-98CC-062C-B4C7-F43A2054520C}"/>
              </a:ext>
            </a:extLst>
          </p:cNvPr>
          <p:cNvSpPr txBox="1"/>
          <p:nvPr/>
        </p:nvSpPr>
        <p:spPr>
          <a:xfrm>
            <a:off x="5897008" y="2040564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time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45212C8D-381E-057C-E8BC-6EFCB5418A36}"/>
              </a:ext>
            </a:extLst>
          </p:cNvPr>
          <p:cNvSpPr txBox="1"/>
          <p:nvPr/>
        </p:nvSpPr>
        <p:spPr>
          <a:xfrm>
            <a:off x="9698381" y="1808416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time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A145DF83-EE7D-9C95-4DEF-879564B247E5}"/>
              </a:ext>
            </a:extLst>
          </p:cNvPr>
          <p:cNvSpPr/>
          <p:nvPr/>
        </p:nvSpPr>
        <p:spPr>
          <a:xfrm>
            <a:off x="2637114" y="2555566"/>
            <a:ext cx="1162132" cy="51977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rectangular to polar</a:t>
            </a:r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50CD2761-979A-F53E-C853-552CD9E3F341}"/>
              </a:ext>
            </a:extLst>
          </p:cNvPr>
          <p:cNvCxnSpPr>
            <a:cxnSpLocks/>
          </p:cNvCxnSpPr>
          <p:nvPr/>
        </p:nvCxnSpPr>
        <p:spPr>
          <a:xfrm>
            <a:off x="3566701" y="5471339"/>
            <a:ext cx="619139" cy="3365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Right Brace 58">
            <a:extLst>
              <a:ext uri="{FF2B5EF4-FFF2-40B4-BE49-F238E27FC236}">
                <a16:creationId xmlns:a16="http://schemas.microsoft.com/office/drawing/2014/main" id="{6575418F-7957-BAE5-BC2B-A856A564A643}"/>
              </a:ext>
            </a:extLst>
          </p:cNvPr>
          <p:cNvSpPr/>
          <p:nvPr/>
        </p:nvSpPr>
        <p:spPr>
          <a:xfrm rot="5400000">
            <a:off x="6680119" y="5015720"/>
            <a:ext cx="338556" cy="1546162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ight Brace 59">
            <a:extLst>
              <a:ext uri="{FF2B5EF4-FFF2-40B4-BE49-F238E27FC236}">
                <a16:creationId xmlns:a16="http://schemas.microsoft.com/office/drawing/2014/main" id="{94B8D865-2DE8-773A-7A2C-48DF71F3BFC9}"/>
              </a:ext>
            </a:extLst>
          </p:cNvPr>
          <p:cNvSpPr/>
          <p:nvPr/>
        </p:nvSpPr>
        <p:spPr>
          <a:xfrm rot="5400000">
            <a:off x="8490449" y="4997329"/>
            <a:ext cx="376684" cy="1621070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345E8DF-7952-1C0E-A353-FCEF89916640}"/>
              </a:ext>
            </a:extLst>
          </p:cNvPr>
          <p:cNvSpPr txBox="1"/>
          <p:nvPr/>
        </p:nvSpPr>
        <p:spPr>
          <a:xfrm>
            <a:off x="6407515" y="5996206"/>
            <a:ext cx="7024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known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22B144E9-39B2-BAB1-5CEB-83679423345D}"/>
              </a:ext>
            </a:extLst>
          </p:cNvPr>
          <p:cNvSpPr txBox="1"/>
          <p:nvPr/>
        </p:nvSpPr>
        <p:spPr>
          <a:xfrm>
            <a:off x="7785996" y="5951603"/>
            <a:ext cx="20794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RF phase error data,</a:t>
            </a:r>
          </a:p>
          <a:p>
            <a:r>
              <a:rPr lang="en-US" sz="1600" dirty="0"/>
              <a:t>used for feedback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435903DD-F140-33A9-4483-601FF4263C91}"/>
                  </a:ext>
                </a:extLst>
              </p:cNvPr>
              <p:cNvSpPr txBox="1"/>
              <p:nvPr/>
            </p:nvSpPr>
            <p:spPr>
              <a:xfrm>
                <a:off x="11071356" y="3191757"/>
                <a:ext cx="674864" cy="29956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el-G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435903DD-F140-33A9-4483-601FF4263C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71356" y="3191757"/>
                <a:ext cx="674864" cy="299569"/>
              </a:xfrm>
              <a:prstGeom prst="rect">
                <a:avLst/>
              </a:prstGeom>
              <a:blipFill>
                <a:blip r:embed="rId12"/>
                <a:stretch>
                  <a:fillRect l="-9259" r="-14815" b="-2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" name="Rectangle 63">
            <a:extLst>
              <a:ext uri="{FF2B5EF4-FFF2-40B4-BE49-F238E27FC236}">
                <a16:creationId xmlns:a16="http://schemas.microsoft.com/office/drawing/2014/main" id="{B3745099-CDF2-8E0E-8E69-C35552C9F8A6}"/>
              </a:ext>
            </a:extLst>
          </p:cNvPr>
          <p:cNvSpPr/>
          <p:nvPr/>
        </p:nvSpPr>
        <p:spPr>
          <a:xfrm>
            <a:off x="10017147" y="3371207"/>
            <a:ext cx="944891" cy="53204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multiply by</a:t>
            </a:r>
          </a:p>
        </p:txBody>
      </p: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11ABA433-7AA7-CB2B-2D12-B3098244B59B}"/>
              </a:ext>
            </a:extLst>
          </p:cNvPr>
          <p:cNvCxnSpPr>
            <a:cxnSpLocks/>
          </p:cNvCxnSpPr>
          <p:nvPr/>
        </p:nvCxnSpPr>
        <p:spPr>
          <a:xfrm flipH="1" flipV="1">
            <a:off x="3749501" y="4432181"/>
            <a:ext cx="2886738" cy="1833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Rectangle 70">
            <a:extLst>
              <a:ext uri="{FF2B5EF4-FFF2-40B4-BE49-F238E27FC236}">
                <a16:creationId xmlns:a16="http://schemas.microsoft.com/office/drawing/2014/main" id="{D416DD70-4720-0E8D-1172-350516481867}"/>
              </a:ext>
            </a:extLst>
          </p:cNvPr>
          <p:cNvSpPr/>
          <p:nvPr/>
        </p:nvSpPr>
        <p:spPr>
          <a:xfrm>
            <a:off x="2592713" y="4177705"/>
            <a:ext cx="1162132" cy="51977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polarization calculation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87C02C58-D086-2A10-E4B8-C0F3F59C53A7}"/>
              </a:ext>
            </a:extLst>
          </p:cNvPr>
          <p:cNvSpPr txBox="1"/>
          <p:nvPr/>
        </p:nvSpPr>
        <p:spPr>
          <a:xfrm>
            <a:off x="3878009" y="4061198"/>
            <a:ext cx="14972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X, Y IF phase</a:t>
            </a:r>
          </a:p>
        </p:txBody>
      </p: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8C4754A9-29C2-93B3-C99B-0EDBB0D63A43}"/>
              </a:ext>
            </a:extLst>
          </p:cNvPr>
          <p:cNvCxnSpPr>
            <a:cxnSpLocks/>
          </p:cNvCxnSpPr>
          <p:nvPr/>
        </p:nvCxnSpPr>
        <p:spPr>
          <a:xfrm>
            <a:off x="6637216" y="3620465"/>
            <a:ext cx="0" cy="825759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B4852E66-2220-CBFF-8446-DB3895EBDF09}"/>
              </a:ext>
            </a:extLst>
          </p:cNvPr>
          <p:cNvSpPr txBox="1"/>
          <p:nvPr/>
        </p:nvSpPr>
        <p:spPr>
          <a:xfrm>
            <a:off x="6001873" y="4867517"/>
            <a:ext cx="12490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RF amplitude</a:t>
            </a:r>
          </a:p>
        </p:txBody>
      </p: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B285E84F-526C-637E-F718-C532FEDA76DD}"/>
              </a:ext>
            </a:extLst>
          </p:cNvPr>
          <p:cNvCxnSpPr>
            <a:cxnSpLocks/>
            <a:stCxn id="72" idx="1"/>
          </p:cNvCxnSpPr>
          <p:nvPr/>
        </p:nvCxnSpPr>
        <p:spPr>
          <a:xfrm flipH="1">
            <a:off x="5638716" y="5021406"/>
            <a:ext cx="363157" cy="23229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87920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D242A-FAA3-AA9E-C8AD-C8FD769F22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385" y="298929"/>
            <a:ext cx="10969943" cy="548800"/>
          </a:xfrm>
        </p:spPr>
        <p:txBody>
          <a:bodyPr/>
          <a:lstStyle/>
          <a:p>
            <a:r>
              <a:rPr lang="en-US" dirty="0"/>
              <a:t>In principle, optical time delay correction uncertainty &lt;1fs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9973374-CA23-C2A5-1C33-9446F5703BB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6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ABF70F9-B2DB-4285-F6BD-0EF410A884E4}"/>
                  </a:ext>
                </a:extLst>
              </p:cNvPr>
              <p:cNvSpPr txBox="1"/>
              <p:nvPr/>
            </p:nvSpPr>
            <p:spPr>
              <a:xfrm>
                <a:off x="990959" y="2191279"/>
                <a:ext cx="2761846" cy="7169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𝐿𝑛</m:t>
                          </m:r>
                          <m:d>
                            <m:d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</m:d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480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𝑛𝑠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ABF70F9-B2DB-4285-F6BD-0EF410A884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959" y="2191279"/>
                <a:ext cx="2761846" cy="716928"/>
              </a:xfrm>
              <a:prstGeom prst="rect">
                <a:avLst/>
              </a:prstGeom>
              <a:blipFill>
                <a:blip r:embed="rId2"/>
                <a:stretch>
                  <a:fillRect l="-1835" r="-1835" b="-10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2CBE15E-F6F9-07FC-EC77-E32C5AA6261D}"/>
                  </a:ext>
                </a:extLst>
              </p:cNvPr>
              <p:cNvSpPr txBox="1"/>
              <p:nvPr/>
            </p:nvSpPr>
            <p:spPr>
              <a:xfrm>
                <a:off x="2328727" y="4659353"/>
                <a:ext cx="5274714" cy="76412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den>
                          </m:f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𝑑𝑛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=37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𝑝𝑠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+480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𝑓𝑠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2CBE15E-F6F9-07FC-EC77-E32C5AA626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8727" y="4659353"/>
                <a:ext cx="5274714" cy="764120"/>
              </a:xfrm>
              <a:prstGeom prst="rect">
                <a:avLst/>
              </a:prstGeom>
              <a:blipFill>
                <a:blip r:embed="rId3"/>
                <a:stretch>
                  <a:fillRect l="-962" t="-1613" r="-1442"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147603C9-B540-495F-3075-AB73397060E9}"/>
              </a:ext>
            </a:extLst>
          </p:cNvPr>
          <p:cNvSpPr txBox="1"/>
          <p:nvPr/>
        </p:nvSpPr>
        <p:spPr>
          <a:xfrm>
            <a:off x="8196878" y="4743718"/>
            <a:ext cx="3210017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/>
              <a:t>No assumptions about what caused delay </a:t>
            </a:r>
          </a:p>
          <a:p>
            <a:r>
              <a:rPr lang="en-US" sz="1800" dirty="0"/>
              <a:t>(temp, air pressure, strain)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3B9220B-7900-9138-72F7-AD9FE5CA60F5}"/>
              </a:ext>
            </a:extLst>
          </p:cNvPr>
          <p:cNvGrpSpPr/>
          <p:nvPr/>
        </p:nvGrpSpPr>
        <p:grpSpPr>
          <a:xfrm>
            <a:off x="5146916" y="2046335"/>
            <a:ext cx="6629345" cy="861872"/>
            <a:chOff x="2881588" y="2976107"/>
            <a:chExt cx="6629345" cy="861872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7EE6D2A-0EE0-B71C-EBAD-2DE9561AD570}"/>
                </a:ext>
              </a:extLst>
            </p:cNvPr>
            <p:cNvSpPr txBox="1"/>
            <p:nvPr/>
          </p:nvSpPr>
          <p:spPr>
            <a:xfrm>
              <a:off x="4629468" y="2976107"/>
              <a:ext cx="29803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/>
                <a:t>each wave is 5fs, 1˚is 14as</a:t>
              </a:r>
              <a:endParaRPr lang="en-US" sz="1800" baseline="30000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C4A0D1B-E932-8E6C-F4B4-5C1C2C2C9682}"/>
                </a:ext>
              </a:extLst>
            </p:cNvPr>
            <p:cNvSpPr txBox="1"/>
            <p:nvPr/>
          </p:nvSpPr>
          <p:spPr>
            <a:xfrm>
              <a:off x="4629468" y="3468647"/>
              <a:ext cx="488146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i="1" dirty="0"/>
                <a:t>stability</a:t>
              </a:r>
              <a:r>
                <a:rPr lang="en-US" sz="1800" dirty="0"/>
                <a:t> &lt;3x10</a:t>
              </a:r>
              <a:r>
                <a:rPr lang="en-US" sz="1800" baseline="30000" dirty="0"/>
                <a:t>-10</a:t>
              </a:r>
              <a:r>
                <a:rPr lang="en-US" sz="1800" dirty="0"/>
                <a:t> or &lt;150as (Rb locked laser) </a:t>
              </a:r>
              <a:endParaRPr lang="en-US" sz="1800" baseline="300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BF59CA74-BC78-0A1B-616F-6195229C57CD}"/>
                    </a:ext>
                  </a:extLst>
                </p:cNvPr>
                <p:cNvSpPr txBox="1"/>
                <p:nvPr/>
              </p:nvSpPr>
              <p:spPr>
                <a:xfrm>
                  <a:off x="2881588" y="3027609"/>
                  <a:ext cx="1250727" cy="79444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𝑁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𝑜𝑝𝑡</m:t>
                                </m:r>
                              </m:sub>
                            </m:sSub>
                          </m:den>
                        </m:f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BF59CA74-BC78-0A1B-616F-6195229C57C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81588" y="3027609"/>
                  <a:ext cx="1250727" cy="794448"/>
                </a:xfrm>
                <a:prstGeom prst="rect">
                  <a:avLst/>
                </a:prstGeom>
                <a:blipFill>
                  <a:blip r:embed="rId4"/>
                  <a:stretch>
                    <a:fillRect l="-5051" r="-3030" b="-12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3" name="Right Arrow 12">
            <a:extLst>
              <a:ext uri="{FF2B5EF4-FFF2-40B4-BE49-F238E27FC236}">
                <a16:creationId xmlns:a16="http://schemas.microsoft.com/office/drawing/2014/main" id="{72488BBF-74E8-D2CD-DEF4-FED3D8A3CE3C}"/>
              </a:ext>
            </a:extLst>
          </p:cNvPr>
          <p:cNvSpPr/>
          <p:nvPr/>
        </p:nvSpPr>
        <p:spPr>
          <a:xfrm>
            <a:off x="4315453" y="2369330"/>
            <a:ext cx="650631" cy="43977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B64F377-B9DC-BF89-D947-B165068701F9}"/>
              </a:ext>
            </a:extLst>
          </p:cNvPr>
          <p:cNvSpPr txBox="1"/>
          <p:nvPr/>
        </p:nvSpPr>
        <p:spPr>
          <a:xfrm>
            <a:off x="466644" y="1629199"/>
            <a:ext cx="12590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the problem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76E1EB4-3701-69E2-3F11-4E870A4961AB}"/>
              </a:ext>
            </a:extLst>
          </p:cNvPr>
          <p:cNvCxnSpPr>
            <a:cxnSpLocks/>
          </p:cNvCxnSpPr>
          <p:nvPr/>
        </p:nvCxnSpPr>
        <p:spPr>
          <a:xfrm>
            <a:off x="1689419" y="1851170"/>
            <a:ext cx="399196" cy="365754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C9B3EFB-099C-9AB4-1B40-F71FD9750C9E}"/>
                  </a:ext>
                </a:extLst>
              </p:cNvPr>
              <p:cNvSpPr txBox="1"/>
              <p:nvPr/>
            </p:nvSpPr>
            <p:spPr>
              <a:xfrm>
                <a:off x="5182229" y="3170191"/>
                <a:ext cx="1433469" cy="79444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𝑁</m:t>
                          </m:r>
                        </m:num>
                        <m:den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𝑜𝑝𝑡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C9B3EFB-099C-9AB4-1B40-F71FD9750C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2229" y="3170191"/>
                <a:ext cx="1433469" cy="794448"/>
              </a:xfrm>
              <a:prstGeom prst="rect">
                <a:avLst/>
              </a:prstGeom>
              <a:blipFill>
                <a:blip r:embed="rId5"/>
                <a:stretch>
                  <a:fillRect l="-5310" r="-2655" b="-126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A8B4E49-1C87-EE91-E58C-6B6F5945919F}"/>
                  </a:ext>
                </a:extLst>
              </p:cNvPr>
              <p:cNvSpPr txBox="1"/>
              <p:nvPr/>
            </p:nvSpPr>
            <p:spPr>
              <a:xfrm>
                <a:off x="990959" y="3233012"/>
                <a:ext cx="3108351" cy="70141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𝑑𝑛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𝑑𝑇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=37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𝑝𝑠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A8B4E49-1C87-EE91-E58C-6B6F594591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959" y="3233012"/>
                <a:ext cx="3108351" cy="701410"/>
              </a:xfrm>
              <a:prstGeom prst="rect">
                <a:avLst/>
              </a:prstGeom>
              <a:blipFill>
                <a:blip r:embed="rId6"/>
                <a:stretch>
                  <a:fillRect l="-2041" t="-3571" r="-2857" b="-1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CA1FBFCE-4C73-E800-2EE2-54A3AD33B827}"/>
              </a:ext>
            </a:extLst>
          </p:cNvPr>
          <p:cNvSpPr txBox="1"/>
          <p:nvPr/>
        </p:nvSpPr>
        <p:spPr>
          <a:xfrm>
            <a:off x="6983356" y="3665689"/>
            <a:ext cx="26741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i="1" dirty="0"/>
              <a:t>accuracy</a:t>
            </a:r>
            <a:r>
              <a:rPr lang="en-US" sz="1800" dirty="0"/>
              <a:t> &lt;3x10</a:t>
            </a:r>
            <a:r>
              <a:rPr lang="en-US" sz="1800" baseline="30000" dirty="0"/>
              <a:t>-8</a:t>
            </a:r>
            <a:r>
              <a:rPr lang="en-US" sz="1800" dirty="0"/>
              <a:t> or 1as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41E3587-1519-E94C-E1C3-9E38BEB0B33C}"/>
              </a:ext>
            </a:extLst>
          </p:cNvPr>
          <p:cNvSpPr txBox="1"/>
          <p:nvPr/>
        </p:nvSpPr>
        <p:spPr>
          <a:xfrm>
            <a:off x="8827477" y="2894458"/>
            <a:ext cx="29803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[e.g. </a:t>
            </a:r>
            <a:r>
              <a:rPr lang="en-US" sz="1600" dirty="0" err="1"/>
              <a:t>Radiantis</a:t>
            </a:r>
            <a:r>
              <a:rPr lang="en-US" sz="1600" dirty="0"/>
              <a:t> “Locked Laser”]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AA954CC-64E1-155A-8339-AE2B88F7D1F8}"/>
              </a:ext>
            </a:extLst>
          </p:cNvPr>
          <p:cNvSpPr txBox="1"/>
          <p:nvPr/>
        </p:nvSpPr>
        <p:spPr>
          <a:xfrm>
            <a:off x="1839367" y="916663"/>
            <a:ext cx="92666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Scheme: track changes in number of roundtrip waves, 2</a:t>
            </a:r>
            <a:r>
              <a:rPr lang="en-US" sz="1800" dirty="0">
                <a:latin typeface="Symbol" pitchFamily="2" charset="2"/>
              </a:rPr>
              <a:t>D</a:t>
            </a:r>
            <a:r>
              <a:rPr lang="en-US" sz="1800" dirty="0"/>
              <a:t>N via IF phase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/>
              <a:t>Calculate phase delay </a:t>
            </a:r>
            <a:r>
              <a:rPr lang="en-US" sz="1800" dirty="0" err="1">
                <a:latin typeface="Symbol" pitchFamily="2" charset="2"/>
              </a:rPr>
              <a:t>D</a:t>
            </a:r>
            <a:r>
              <a:rPr lang="en-US" sz="1800" dirty="0" err="1"/>
              <a:t>t</a:t>
            </a:r>
            <a:r>
              <a:rPr lang="en-US" sz="1800" baseline="-25000" dirty="0" err="1"/>
              <a:t>p</a:t>
            </a:r>
            <a:r>
              <a:rPr lang="en-US" sz="1800" dirty="0"/>
              <a:t> and multiply by correction to get group delay </a:t>
            </a:r>
            <a:r>
              <a:rPr lang="en-US" sz="1800" dirty="0" err="1">
                <a:latin typeface="Symbol" pitchFamily="2" charset="2"/>
              </a:rPr>
              <a:t>D</a:t>
            </a:r>
            <a:r>
              <a:rPr lang="en-US" sz="1800" dirty="0" err="1"/>
              <a:t>t</a:t>
            </a:r>
            <a:r>
              <a:rPr lang="en-US" sz="1800" baseline="-25000" dirty="0" err="1"/>
              <a:t>g</a:t>
            </a:r>
            <a:endParaRPr lang="en-US" sz="1800" dirty="0"/>
          </a:p>
          <a:p>
            <a:pPr marL="742950" indent="-285750">
              <a:buFont typeface="Arial" panose="020B0604020202020204" pitchFamily="34" charset="0"/>
              <a:buChar char="•"/>
            </a:pPr>
            <a:r>
              <a:rPr lang="en-US" sz="1800" dirty="0"/>
              <a:t>What intrinsic optical accuracy, given L = 100m, </a:t>
            </a:r>
            <a:r>
              <a:rPr lang="en-US" sz="1800" dirty="0">
                <a:latin typeface="Symbol" pitchFamily="2" charset="2"/>
              </a:rPr>
              <a:t>D</a:t>
            </a:r>
            <a:r>
              <a:rPr lang="en-US" sz="1800" dirty="0"/>
              <a:t>T = 10˚C?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26C6D567-74DB-BA76-8D6C-C9F2A6BFA1A6}"/>
              </a:ext>
            </a:extLst>
          </p:cNvPr>
          <p:cNvCxnSpPr>
            <a:cxnSpLocks/>
          </p:cNvCxnSpPr>
          <p:nvPr/>
        </p:nvCxnSpPr>
        <p:spPr>
          <a:xfrm flipH="1">
            <a:off x="6326165" y="2256255"/>
            <a:ext cx="565896" cy="3316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30C90E0C-E711-70B4-A0F5-0B02263C18E0}"/>
              </a:ext>
            </a:extLst>
          </p:cNvPr>
          <p:cNvCxnSpPr>
            <a:cxnSpLocks/>
          </p:cNvCxnSpPr>
          <p:nvPr/>
        </p:nvCxnSpPr>
        <p:spPr>
          <a:xfrm flipH="1" flipV="1">
            <a:off x="6472686" y="2741796"/>
            <a:ext cx="463066" cy="257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BA80837B-FDD8-A6DE-5B43-073CF58FC8ED}"/>
              </a:ext>
            </a:extLst>
          </p:cNvPr>
          <p:cNvCxnSpPr>
            <a:cxnSpLocks/>
          </p:cNvCxnSpPr>
          <p:nvPr/>
        </p:nvCxnSpPr>
        <p:spPr>
          <a:xfrm flipH="1" flipV="1">
            <a:off x="6615698" y="3818827"/>
            <a:ext cx="408057" cy="2987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ight Arrow 29">
            <a:extLst>
              <a:ext uri="{FF2B5EF4-FFF2-40B4-BE49-F238E27FC236}">
                <a16:creationId xmlns:a16="http://schemas.microsoft.com/office/drawing/2014/main" id="{8CD2B59C-4287-DD4C-2112-90B8F693C68C}"/>
              </a:ext>
            </a:extLst>
          </p:cNvPr>
          <p:cNvSpPr/>
          <p:nvPr/>
        </p:nvSpPr>
        <p:spPr>
          <a:xfrm>
            <a:off x="4315454" y="3363831"/>
            <a:ext cx="650631" cy="43977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021E4F1-9D3F-51AF-DA07-7B6C2CAFEB6A}"/>
              </a:ext>
            </a:extLst>
          </p:cNvPr>
          <p:cNvSpPr txBox="1"/>
          <p:nvPr/>
        </p:nvSpPr>
        <p:spPr>
          <a:xfrm>
            <a:off x="2088615" y="4177910"/>
            <a:ext cx="26148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known to 3x10-8 (0.014as)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1121616-4234-DD57-B478-9A7C89ECAFD7}"/>
              </a:ext>
            </a:extLst>
          </p:cNvPr>
          <p:cNvSpPr txBox="1"/>
          <p:nvPr/>
        </p:nvSpPr>
        <p:spPr>
          <a:xfrm>
            <a:off x="1096175" y="5668599"/>
            <a:ext cx="33570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known to 10-4 (50as) </a:t>
            </a:r>
          </a:p>
          <a:p>
            <a:r>
              <a:rPr lang="en-US" sz="1600" dirty="0"/>
              <a:t>with 10-4 thermal correction (50as)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82C3F3E-E9FC-6D52-6DDD-52B51146BCFE}"/>
              </a:ext>
            </a:extLst>
          </p:cNvPr>
          <p:cNvSpPr txBox="1"/>
          <p:nvPr/>
        </p:nvSpPr>
        <p:spPr>
          <a:xfrm>
            <a:off x="4703433" y="5698949"/>
            <a:ext cx="32431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known to 10-4 (50as) </a:t>
            </a:r>
          </a:p>
          <a:p>
            <a:r>
              <a:rPr lang="en-US" sz="1600" dirty="0"/>
              <a:t>with 10-6 thermal correction (1as)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FF7B5AD3-AEA7-1F6D-DD6C-633E83EF3808}"/>
              </a:ext>
            </a:extLst>
          </p:cNvPr>
          <p:cNvCxnSpPr>
            <a:cxnSpLocks/>
            <a:stCxn id="31" idx="2"/>
          </p:cNvCxnSpPr>
          <p:nvPr/>
        </p:nvCxnSpPr>
        <p:spPr>
          <a:xfrm>
            <a:off x="3396024" y="4516464"/>
            <a:ext cx="919429" cy="303449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E7778918-92A4-5C94-CEC2-7C1F2B3AF89B}"/>
              </a:ext>
            </a:extLst>
          </p:cNvPr>
          <p:cNvCxnSpPr>
            <a:cxnSpLocks/>
          </p:cNvCxnSpPr>
          <p:nvPr/>
        </p:nvCxnSpPr>
        <p:spPr>
          <a:xfrm flipV="1">
            <a:off x="3313568" y="5289507"/>
            <a:ext cx="1001885" cy="595766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Right Brace 40">
            <a:extLst>
              <a:ext uri="{FF2B5EF4-FFF2-40B4-BE49-F238E27FC236}">
                <a16:creationId xmlns:a16="http://schemas.microsoft.com/office/drawing/2014/main" id="{5F53B1CE-4C13-2724-0AC2-052C9C8D325C}"/>
              </a:ext>
            </a:extLst>
          </p:cNvPr>
          <p:cNvSpPr/>
          <p:nvPr/>
        </p:nvSpPr>
        <p:spPr>
          <a:xfrm rot="5400000">
            <a:off x="4752256" y="5281450"/>
            <a:ext cx="313311" cy="547079"/>
          </a:xfrm>
          <a:prstGeom prst="righ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0946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0CCBF-2AA9-2073-5779-9E51EE47C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692" y="331579"/>
            <a:ext cx="10969943" cy="548800"/>
          </a:xfrm>
        </p:spPr>
        <p:txBody>
          <a:bodyPr/>
          <a:lstStyle/>
          <a:p>
            <a:r>
              <a:rPr lang="en-US" dirty="0"/>
              <a:t>Simulations show effects of errors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4B52E29-2229-A1A0-BF4E-29A92645DF5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4" name="Google Shape;55;p13">
            <a:extLst>
              <a:ext uri="{FF2B5EF4-FFF2-40B4-BE49-F238E27FC236}">
                <a16:creationId xmlns:a16="http://schemas.microsoft.com/office/drawing/2014/main" id="{D0ACF7A0-1933-5B2B-84A5-4924EADFB27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1085" r="1125"/>
          <a:stretch>
            <a:fillRect/>
          </a:stretch>
        </p:blipFill>
        <p:spPr>
          <a:xfrm>
            <a:off x="974287" y="1365198"/>
            <a:ext cx="5440680" cy="497010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56;p13">
            <a:extLst>
              <a:ext uri="{FF2B5EF4-FFF2-40B4-BE49-F238E27FC236}">
                <a16:creationId xmlns:a16="http://schemas.microsoft.com/office/drawing/2014/main" id="{CF8456C7-1C23-1B6E-FD27-4D0D3B762304}"/>
              </a:ext>
            </a:extLst>
          </p:cNvPr>
          <p:cNvSpPr txBox="1"/>
          <p:nvPr/>
        </p:nvSpPr>
        <p:spPr>
          <a:xfrm>
            <a:off x="289947" y="889563"/>
            <a:ext cx="4463282" cy="471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2"/>
                </a:solidFill>
              </a:rPr>
              <a:t>ANSYS </a:t>
            </a:r>
            <a:r>
              <a:rPr lang="en" dirty="0" err="1">
                <a:solidFill>
                  <a:schemeClr val="dk2"/>
                </a:solidFill>
              </a:rPr>
              <a:t>Lumerical</a:t>
            </a:r>
            <a:r>
              <a:rPr lang="en" dirty="0">
                <a:solidFill>
                  <a:schemeClr val="dk2"/>
                </a:solidFill>
              </a:rPr>
              <a:t> Interconnect model:</a:t>
            </a:r>
            <a:endParaRPr dirty="0">
              <a:solidFill>
                <a:schemeClr val="dk2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EEE4F86-D45F-AE76-CF95-4DCB3B778F36}"/>
              </a:ext>
            </a:extLst>
          </p:cNvPr>
          <p:cNvSpPr txBox="1"/>
          <p:nvPr/>
        </p:nvSpPr>
        <p:spPr>
          <a:xfrm>
            <a:off x="289947" y="3535814"/>
            <a:ext cx="6286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accent6"/>
                </a:solidFill>
              </a:rPr>
              <a:t>laser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78ACB94-E365-0CB4-3CE7-8750AD00CA75}"/>
              </a:ext>
            </a:extLst>
          </p:cNvPr>
          <p:cNvSpPr txBox="1"/>
          <p:nvPr/>
        </p:nvSpPr>
        <p:spPr>
          <a:xfrm>
            <a:off x="2207776" y="5581288"/>
            <a:ext cx="10855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schemeClr val="accent6"/>
                </a:solidFill>
              </a:rPr>
              <a:t>frequency</a:t>
            </a:r>
          </a:p>
          <a:p>
            <a:pPr algn="ctr"/>
            <a:r>
              <a:rPr lang="en-US" sz="1600" dirty="0">
                <a:solidFill>
                  <a:schemeClr val="accent6"/>
                </a:solidFill>
              </a:rPr>
              <a:t>shifter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AB84A6C-07E6-1DC1-81C4-6DF97BE34AC4}"/>
              </a:ext>
            </a:extLst>
          </p:cNvPr>
          <p:cNvSpPr txBox="1"/>
          <p:nvPr/>
        </p:nvSpPr>
        <p:spPr>
          <a:xfrm>
            <a:off x="3071866" y="1395223"/>
            <a:ext cx="11115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accent6"/>
                </a:solidFill>
              </a:rPr>
              <a:t>phase</a:t>
            </a:r>
          </a:p>
          <a:p>
            <a:r>
              <a:rPr lang="en-US" sz="1600" dirty="0">
                <a:solidFill>
                  <a:schemeClr val="accent6"/>
                </a:solidFill>
              </a:rPr>
              <a:t>modulator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4BDD82D-30A6-A7B2-F1E8-B7EA2D2DAA20}"/>
              </a:ext>
            </a:extLst>
          </p:cNvPr>
          <p:cNvSpPr txBox="1"/>
          <p:nvPr/>
        </p:nvSpPr>
        <p:spPr>
          <a:xfrm>
            <a:off x="4619132" y="2575197"/>
            <a:ext cx="7973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accent6"/>
                </a:solidFill>
              </a:rPr>
              <a:t>optical</a:t>
            </a:r>
          </a:p>
          <a:p>
            <a:r>
              <a:rPr lang="en-US" sz="1600" dirty="0">
                <a:solidFill>
                  <a:schemeClr val="accent6"/>
                </a:solidFill>
              </a:rPr>
              <a:t>hybrid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F7CE056-7292-06ED-D90B-89180A287B47}"/>
              </a:ext>
            </a:extLst>
          </p:cNvPr>
          <p:cNvSpPr txBox="1"/>
          <p:nvPr/>
        </p:nvSpPr>
        <p:spPr>
          <a:xfrm>
            <a:off x="4109184" y="5750531"/>
            <a:ext cx="13073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accent6"/>
                </a:solidFill>
              </a:rPr>
              <a:t>differential</a:t>
            </a:r>
          </a:p>
          <a:p>
            <a:r>
              <a:rPr lang="en-US" sz="1600" dirty="0">
                <a:solidFill>
                  <a:schemeClr val="accent6"/>
                </a:solidFill>
              </a:rPr>
              <a:t>photodiodes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A72429A-5D00-962D-BFC2-85ACB1784D75}"/>
              </a:ext>
            </a:extLst>
          </p:cNvPr>
          <p:cNvSpPr txBox="1"/>
          <p:nvPr/>
        </p:nvSpPr>
        <p:spPr>
          <a:xfrm>
            <a:off x="6690066" y="4265985"/>
            <a:ext cx="8595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accent6"/>
                </a:solidFill>
              </a:rPr>
              <a:t>I and Q</a:t>
            </a:r>
          </a:p>
          <a:p>
            <a:r>
              <a:rPr lang="en-US" sz="1600" dirty="0">
                <a:solidFill>
                  <a:schemeClr val="accent6"/>
                </a:solidFill>
              </a:rPr>
              <a:t>output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9218D0F-8110-0B0B-FEEB-97097DB32AC4}"/>
              </a:ext>
            </a:extLst>
          </p:cNvPr>
          <p:cNvSpPr txBox="1"/>
          <p:nvPr/>
        </p:nvSpPr>
        <p:spPr>
          <a:xfrm>
            <a:off x="601090" y="1446861"/>
            <a:ext cx="10486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accent6"/>
                </a:solidFill>
              </a:rPr>
              <a:t>RF signal</a:t>
            </a:r>
          </a:p>
          <a:p>
            <a:r>
              <a:rPr lang="en-US" sz="1600" dirty="0">
                <a:solidFill>
                  <a:schemeClr val="accent6"/>
                </a:solidFill>
              </a:rPr>
              <a:t>input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CE0937C1-E568-4231-3D05-3F0A99423640}"/>
              </a:ext>
            </a:extLst>
          </p:cNvPr>
          <p:cNvCxnSpPr>
            <a:cxnSpLocks/>
          </p:cNvCxnSpPr>
          <p:nvPr/>
        </p:nvCxnSpPr>
        <p:spPr>
          <a:xfrm flipH="1">
            <a:off x="3071866" y="1937084"/>
            <a:ext cx="285704" cy="933332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73844DBA-F56B-42FD-8A59-915382E68D20}"/>
              </a:ext>
            </a:extLst>
          </p:cNvPr>
          <p:cNvCxnSpPr>
            <a:cxnSpLocks/>
          </p:cNvCxnSpPr>
          <p:nvPr/>
        </p:nvCxnSpPr>
        <p:spPr>
          <a:xfrm flipH="1">
            <a:off x="4372490" y="3157851"/>
            <a:ext cx="551021" cy="716517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7C8D09A9-0683-B0E2-EE94-FA0CCD4DA5D1}"/>
              </a:ext>
            </a:extLst>
          </p:cNvPr>
          <p:cNvCxnSpPr>
            <a:cxnSpLocks/>
          </p:cNvCxnSpPr>
          <p:nvPr/>
        </p:nvCxnSpPr>
        <p:spPr>
          <a:xfrm flipV="1">
            <a:off x="2837468" y="4558373"/>
            <a:ext cx="0" cy="1079477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DB8B76AE-4CFA-E77C-125A-970EE09D98E5}"/>
              </a:ext>
            </a:extLst>
          </p:cNvPr>
          <p:cNvCxnSpPr>
            <a:cxnSpLocks/>
          </p:cNvCxnSpPr>
          <p:nvPr/>
        </p:nvCxnSpPr>
        <p:spPr>
          <a:xfrm flipV="1">
            <a:off x="4923511" y="5258148"/>
            <a:ext cx="133598" cy="492383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6E6EF7FE-6F31-EBA9-E13E-42F3F6ECEDEA}"/>
              </a:ext>
            </a:extLst>
          </p:cNvPr>
          <p:cNvCxnSpPr>
            <a:cxnSpLocks/>
          </p:cNvCxnSpPr>
          <p:nvPr/>
        </p:nvCxnSpPr>
        <p:spPr>
          <a:xfrm>
            <a:off x="1349931" y="1819373"/>
            <a:ext cx="468240" cy="419567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F725C2D6-8B2A-2CB2-5A65-E81A668732F5}"/>
              </a:ext>
            </a:extLst>
          </p:cNvPr>
          <p:cNvCxnSpPr>
            <a:cxnSpLocks/>
            <a:stCxn id="9" idx="0"/>
          </p:cNvCxnSpPr>
          <p:nvPr/>
        </p:nvCxnSpPr>
        <p:spPr>
          <a:xfrm flipV="1">
            <a:off x="604296" y="3155375"/>
            <a:ext cx="369991" cy="380439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C19C79AD-B5E2-59A9-3349-280A59744AF1}"/>
              </a:ext>
            </a:extLst>
          </p:cNvPr>
          <p:cNvCxnSpPr>
            <a:cxnSpLocks/>
          </p:cNvCxnSpPr>
          <p:nvPr/>
        </p:nvCxnSpPr>
        <p:spPr>
          <a:xfrm>
            <a:off x="6345046" y="3783251"/>
            <a:ext cx="445205" cy="0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6C05EC47-12CB-101D-019B-E1AD6FE6045B}"/>
              </a:ext>
            </a:extLst>
          </p:cNvPr>
          <p:cNvCxnSpPr>
            <a:cxnSpLocks/>
          </p:cNvCxnSpPr>
          <p:nvPr/>
        </p:nvCxnSpPr>
        <p:spPr>
          <a:xfrm>
            <a:off x="6414967" y="5161135"/>
            <a:ext cx="445205" cy="0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B0122F3E-5090-121E-34E3-B453BC65D7CE}"/>
              </a:ext>
            </a:extLst>
          </p:cNvPr>
          <p:cNvSpPr txBox="1"/>
          <p:nvPr/>
        </p:nvSpPr>
        <p:spPr>
          <a:xfrm>
            <a:off x="6860172" y="5728346"/>
            <a:ext cx="4926820" cy="6665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Use simulation to estimate effect and </a:t>
            </a:r>
          </a:p>
          <a:p>
            <a:r>
              <a:rPr lang="en-US" dirty="0"/>
              <a:t>magnitude of error, compare with experiment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DA97DC4-EAFD-D0C1-558A-77E296600EAC}"/>
              </a:ext>
            </a:extLst>
          </p:cNvPr>
          <p:cNvGrpSpPr/>
          <p:nvPr/>
        </p:nvGrpSpPr>
        <p:grpSpPr>
          <a:xfrm>
            <a:off x="5678126" y="785867"/>
            <a:ext cx="2478404" cy="2518495"/>
            <a:chOff x="5678126" y="1184510"/>
            <a:chExt cx="2478404" cy="2518495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80B33132-CF7B-C772-DA87-68ABA6DE6982}"/>
                </a:ext>
              </a:extLst>
            </p:cNvPr>
            <p:cNvGrpSpPr/>
            <p:nvPr/>
          </p:nvGrpSpPr>
          <p:grpSpPr>
            <a:xfrm>
              <a:off x="5776287" y="1184510"/>
              <a:ext cx="2380243" cy="2138546"/>
              <a:chOff x="6594074" y="2975775"/>
              <a:chExt cx="2380243" cy="2138546"/>
            </a:xfrm>
          </p:grpSpPr>
          <p:pic>
            <p:nvPicPr>
              <p:cNvPr id="29" name="Google Shape;63;p13">
                <a:extLst>
                  <a:ext uri="{FF2B5EF4-FFF2-40B4-BE49-F238E27FC236}">
                    <a16:creationId xmlns:a16="http://schemas.microsoft.com/office/drawing/2014/main" id="{E210E2BC-E9B9-41D5-2867-D4235A090B98}"/>
                  </a:ext>
                </a:extLst>
              </p:cNvPr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6763075" y="3275670"/>
                <a:ext cx="1964600" cy="183865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0" name="Google Shape;64;p13">
                <a:extLst>
                  <a:ext uri="{FF2B5EF4-FFF2-40B4-BE49-F238E27FC236}">
                    <a16:creationId xmlns:a16="http://schemas.microsoft.com/office/drawing/2014/main" id="{8574D187-18B1-ACB0-58AA-B990C501095D}"/>
                  </a:ext>
                </a:extLst>
              </p:cNvPr>
              <p:cNvSpPr txBox="1"/>
              <p:nvPr/>
            </p:nvSpPr>
            <p:spPr>
              <a:xfrm>
                <a:off x="6594074" y="2975775"/>
                <a:ext cx="2380243" cy="3539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100" dirty="0">
                    <a:solidFill>
                      <a:schemeClr val="dk2"/>
                    </a:solidFill>
                  </a:rPr>
                  <a:t>Ideal plot with photodetection noise</a:t>
                </a:r>
                <a:endParaRPr sz="1100" dirty="0">
                  <a:solidFill>
                    <a:schemeClr val="dk2"/>
                  </a:solidFill>
                </a:endParaRPr>
              </a:p>
            </p:txBody>
          </p:sp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84CD59BD-1280-DC9A-72E1-A7B9DB0B6C73}"/>
                </a:ext>
              </a:extLst>
            </p:cNvPr>
            <p:cNvSpPr txBox="1"/>
            <p:nvPr/>
          </p:nvSpPr>
          <p:spPr>
            <a:xfrm>
              <a:off x="6870808" y="3179785"/>
              <a:ext cx="26321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latin typeface="Angsana New" panose="02020603050405020304" pitchFamily="18" charset="-34"/>
                  <a:cs typeface="Angsana New" panose="02020603050405020304" pitchFamily="18" charset="-34"/>
                </a:rPr>
                <a:t>I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8ACEE85-29B9-6B5E-42C3-DC44DB3FDDEA}"/>
                </a:ext>
              </a:extLst>
            </p:cNvPr>
            <p:cNvSpPr txBox="1"/>
            <p:nvPr/>
          </p:nvSpPr>
          <p:spPr>
            <a:xfrm>
              <a:off x="5678126" y="2137891"/>
              <a:ext cx="35618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latin typeface="Angsana New" panose="02020603050405020304" pitchFamily="18" charset="-34"/>
                  <a:cs typeface="Angsana New" panose="02020603050405020304" pitchFamily="18" charset="-34"/>
                </a:rPr>
                <a:t>Q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601B72ED-C230-DCC8-1A05-F25B77A54719}"/>
              </a:ext>
            </a:extLst>
          </p:cNvPr>
          <p:cNvGrpSpPr/>
          <p:nvPr/>
        </p:nvGrpSpPr>
        <p:grpSpPr>
          <a:xfrm>
            <a:off x="8495601" y="804379"/>
            <a:ext cx="2635138" cy="2361395"/>
            <a:chOff x="8495601" y="1203022"/>
            <a:chExt cx="2635138" cy="2361395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4D061900-09B1-29E5-5B2F-E38A0C0FEC22}"/>
                </a:ext>
              </a:extLst>
            </p:cNvPr>
            <p:cNvGrpSpPr/>
            <p:nvPr/>
          </p:nvGrpSpPr>
          <p:grpSpPr>
            <a:xfrm>
              <a:off x="8495601" y="1203022"/>
              <a:ext cx="2635138" cy="2071836"/>
              <a:chOff x="7028820" y="1014557"/>
              <a:chExt cx="2635138" cy="2071836"/>
            </a:xfrm>
          </p:grpSpPr>
          <p:pic>
            <p:nvPicPr>
              <p:cNvPr id="35" name="Google Shape;61;p13">
                <a:extLst>
                  <a:ext uri="{FF2B5EF4-FFF2-40B4-BE49-F238E27FC236}">
                    <a16:creationId xmlns:a16="http://schemas.microsoft.com/office/drawing/2014/main" id="{23F53522-7ECA-3172-A336-8D14AB55FF3F}"/>
                  </a:ext>
                </a:extLst>
              </p:cNvPr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7326161" y="1294922"/>
                <a:ext cx="1964600" cy="179147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6" name="Google Shape;62;p13">
                <a:extLst>
                  <a:ext uri="{FF2B5EF4-FFF2-40B4-BE49-F238E27FC236}">
                    <a16:creationId xmlns:a16="http://schemas.microsoft.com/office/drawing/2014/main" id="{01928C91-A987-89B2-6051-770E2D1C1F33}"/>
                  </a:ext>
                </a:extLst>
              </p:cNvPr>
              <p:cNvSpPr txBox="1"/>
              <p:nvPr/>
            </p:nvSpPr>
            <p:spPr>
              <a:xfrm>
                <a:off x="7028820" y="1014557"/>
                <a:ext cx="2635138" cy="3539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lvl="0"/>
                <a:r>
                  <a:rPr lang="en" sz="1100" dirty="0">
                    <a:solidFill>
                      <a:schemeClr val="dk2"/>
                    </a:solidFill>
                  </a:rPr>
                  <a:t>Phase error in 90-degree optical hybrid</a:t>
                </a:r>
                <a:endParaRPr sz="1100" dirty="0">
                  <a:solidFill>
                    <a:schemeClr val="dk2"/>
                  </a:solidFill>
                </a:endParaRPr>
              </a:p>
            </p:txBody>
          </p:sp>
        </p:grp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6C42555-C450-D89A-74E4-895022E2C2A1}"/>
                </a:ext>
              </a:extLst>
            </p:cNvPr>
            <p:cNvSpPr txBox="1"/>
            <p:nvPr/>
          </p:nvSpPr>
          <p:spPr>
            <a:xfrm>
              <a:off x="9710261" y="3041197"/>
              <a:ext cx="26321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latin typeface="Angsana New" panose="02020603050405020304" pitchFamily="18" charset="-34"/>
                  <a:cs typeface="Angsana New" panose="02020603050405020304" pitchFamily="18" charset="-34"/>
                </a:rPr>
                <a:t>I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116F5D64-9E4D-4954-295C-B561EB78120B}"/>
                </a:ext>
              </a:extLst>
            </p:cNvPr>
            <p:cNvSpPr txBox="1"/>
            <p:nvPr/>
          </p:nvSpPr>
          <p:spPr>
            <a:xfrm>
              <a:off x="8512546" y="2097458"/>
              <a:ext cx="35618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latin typeface="Angsana New" panose="02020603050405020304" pitchFamily="18" charset="-34"/>
                  <a:cs typeface="Angsana New" panose="02020603050405020304" pitchFamily="18" charset="-34"/>
                </a:rPr>
                <a:t>Q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FBA74F73-55F2-E38D-33D3-6F2795AE8443}"/>
              </a:ext>
            </a:extLst>
          </p:cNvPr>
          <p:cNvGrpSpPr/>
          <p:nvPr/>
        </p:nvGrpSpPr>
        <p:grpSpPr>
          <a:xfrm>
            <a:off x="8025035" y="3141190"/>
            <a:ext cx="2469268" cy="2312201"/>
            <a:chOff x="8025035" y="3141190"/>
            <a:chExt cx="2469268" cy="2312201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D2ACE21C-4A0E-E2C0-1D4D-34D9F077C65C}"/>
                </a:ext>
              </a:extLst>
            </p:cNvPr>
            <p:cNvGrpSpPr/>
            <p:nvPr/>
          </p:nvGrpSpPr>
          <p:grpSpPr>
            <a:xfrm>
              <a:off x="8214760" y="3141190"/>
              <a:ext cx="2279543" cy="2312201"/>
              <a:chOff x="7707675" y="1222610"/>
              <a:chExt cx="2279543" cy="2312201"/>
            </a:xfrm>
          </p:grpSpPr>
          <p:pic>
            <p:nvPicPr>
              <p:cNvPr id="7" name="Google Shape;59;p13">
                <a:extLst>
                  <a:ext uri="{FF2B5EF4-FFF2-40B4-BE49-F238E27FC236}">
                    <a16:creationId xmlns:a16="http://schemas.microsoft.com/office/drawing/2014/main" id="{434D1E2A-5B66-83D9-F3B3-A9ADF7CB1562}"/>
                  </a:ext>
                </a:extLst>
              </p:cNvPr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7707675" y="1750178"/>
                <a:ext cx="2279543" cy="1784633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8" name="Google Shape;60;p13">
                <a:extLst>
                  <a:ext uri="{FF2B5EF4-FFF2-40B4-BE49-F238E27FC236}">
                    <a16:creationId xmlns:a16="http://schemas.microsoft.com/office/drawing/2014/main" id="{1F6DF827-4A0E-4775-8A85-62391BE29133}"/>
                  </a:ext>
                </a:extLst>
              </p:cNvPr>
              <p:cNvSpPr txBox="1"/>
              <p:nvPr/>
            </p:nvSpPr>
            <p:spPr>
              <a:xfrm>
                <a:off x="7909290" y="1222610"/>
                <a:ext cx="2040000" cy="6924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100" dirty="0">
                    <a:solidFill>
                      <a:schemeClr val="dk2"/>
                    </a:solidFill>
                  </a:rPr>
                  <a:t>I and Q offset 4% of an IF period, and with different optical phase delays</a:t>
                </a:r>
                <a:endParaRPr sz="1100" dirty="0">
                  <a:solidFill>
                    <a:schemeClr val="dk2"/>
                  </a:solidFill>
                </a:endParaRPr>
              </a:p>
            </p:txBody>
          </p:sp>
        </p:grp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3811E60-87C9-04B7-BAE7-ED5001869CFC}"/>
                </a:ext>
              </a:extLst>
            </p:cNvPr>
            <p:cNvSpPr txBox="1"/>
            <p:nvPr/>
          </p:nvSpPr>
          <p:spPr>
            <a:xfrm>
              <a:off x="8025035" y="4265985"/>
              <a:ext cx="35618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latin typeface="Angsana New" panose="02020603050405020304" pitchFamily="18" charset="-34"/>
                  <a:cs typeface="Angsana New" panose="02020603050405020304" pitchFamily="18" charset="-34"/>
                </a:rPr>
                <a:t>Q</a:t>
              </a: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900A740F-D975-9725-23DC-C99D5D2EED9A}"/>
              </a:ext>
            </a:extLst>
          </p:cNvPr>
          <p:cNvSpPr txBox="1"/>
          <p:nvPr/>
        </p:nvSpPr>
        <p:spPr>
          <a:xfrm>
            <a:off x="9286650" y="5258148"/>
            <a:ext cx="2632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ngsana New" panose="02020603050405020304" pitchFamily="18" charset="-34"/>
                <a:cs typeface="Angsana New" panose="02020603050405020304" pitchFamily="18" charset="-34"/>
              </a:rPr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37999557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C9283-B1C8-CA81-E0D7-E51E89042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839" y="282015"/>
            <a:ext cx="10969943" cy="548800"/>
          </a:xfrm>
        </p:spPr>
        <p:txBody>
          <a:bodyPr/>
          <a:lstStyle/>
          <a:p>
            <a:r>
              <a:rPr lang="en-US" dirty="0"/>
              <a:t>First experiment, no transport fiber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1A57225-DE8A-0F73-7548-FD1F89C0916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8</a:t>
            </a:fld>
            <a:endParaRPr lang="en-US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CE6FE0B-6567-90D6-2181-CF46958EC957}"/>
              </a:ext>
            </a:extLst>
          </p:cNvPr>
          <p:cNvCxnSpPr>
            <a:cxnSpLocks/>
          </p:cNvCxnSpPr>
          <p:nvPr/>
        </p:nvCxnSpPr>
        <p:spPr>
          <a:xfrm flipV="1">
            <a:off x="3229316" y="2112223"/>
            <a:ext cx="0" cy="470551"/>
          </a:xfrm>
          <a:prstGeom prst="straightConnector1">
            <a:avLst/>
          </a:prstGeom>
          <a:ln w="38100">
            <a:solidFill>
              <a:schemeClr val="accent4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E317E64-4B9B-49AF-27DC-9B6DE2AC1AC4}"/>
              </a:ext>
            </a:extLst>
          </p:cNvPr>
          <p:cNvCxnSpPr>
            <a:cxnSpLocks/>
            <a:stCxn id="6" idx="3"/>
          </p:cNvCxnSpPr>
          <p:nvPr/>
        </p:nvCxnSpPr>
        <p:spPr>
          <a:xfrm>
            <a:off x="1707643" y="1218502"/>
            <a:ext cx="2328960" cy="13711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261E2645-FBE9-3BF7-9095-0796F69A5FC3}"/>
              </a:ext>
            </a:extLst>
          </p:cNvPr>
          <p:cNvSpPr/>
          <p:nvPr/>
        </p:nvSpPr>
        <p:spPr>
          <a:xfrm>
            <a:off x="5176637" y="1173548"/>
            <a:ext cx="729204" cy="76470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DSP</a:t>
            </a:r>
          </a:p>
        </p:txBody>
      </p:sp>
      <p:sp>
        <p:nvSpPr>
          <p:cNvPr id="10" name="Right Arrow 9">
            <a:extLst>
              <a:ext uri="{FF2B5EF4-FFF2-40B4-BE49-F238E27FC236}">
                <a16:creationId xmlns:a16="http://schemas.microsoft.com/office/drawing/2014/main" id="{7425D4C8-7409-D0F4-580A-758E5335258D}"/>
              </a:ext>
            </a:extLst>
          </p:cNvPr>
          <p:cNvSpPr/>
          <p:nvPr/>
        </p:nvSpPr>
        <p:spPr>
          <a:xfrm>
            <a:off x="4739504" y="1348042"/>
            <a:ext cx="438201" cy="415718"/>
          </a:xfrm>
          <a:prstGeom prst="rightArrow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511CAF7-9949-D01E-720B-19A96BC2FDF5}"/>
              </a:ext>
            </a:extLst>
          </p:cNvPr>
          <p:cNvCxnSpPr>
            <a:cxnSpLocks/>
          </p:cNvCxnSpPr>
          <p:nvPr/>
        </p:nvCxnSpPr>
        <p:spPr>
          <a:xfrm>
            <a:off x="1980235" y="1223384"/>
            <a:ext cx="0" cy="618227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B88F72C-2A5C-0424-9053-CABCDFB87440}"/>
              </a:ext>
            </a:extLst>
          </p:cNvPr>
          <p:cNvCxnSpPr>
            <a:cxnSpLocks/>
          </p:cNvCxnSpPr>
          <p:nvPr/>
        </p:nvCxnSpPr>
        <p:spPr>
          <a:xfrm>
            <a:off x="1988009" y="1839972"/>
            <a:ext cx="2012899" cy="1185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760354D6-78D2-33B0-C3DC-925D79302D83}"/>
              </a:ext>
            </a:extLst>
          </p:cNvPr>
          <p:cNvSpPr/>
          <p:nvPr/>
        </p:nvSpPr>
        <p:spPr>
          <a:xfrm>
            <a:off x="4002802" y="1173548"/>
            <a:ext cx="729204" cy="76470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ICR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ACDAC8A-AC04-090E-A3DB-4265D8C5E13D}"/>
              </a:ext>
            </a:extLst>
          </p:cNvPr>
          <p:cNvSpPr/>
          <p:nvPr/>
        </p:nvSpPr>
        <p:spPr>
          <a:xfrm>
            <a:off x="2825322" y="1591420"/>
            <a:ext cx="807988" cy="52080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freq. shift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A18F069-5641-CBC3-F575-E24961B97C88}"/>
              </a:ext>
            </a:extLst>
          </p:cNvPr>
          <p:cNvSpPr txBox="1"/>
          <p:nvPr/>
        </p:nvSpPr>
        <p:spPr>
          <a:xfrm>
            <a:off x="3604305" y="1846641"/>
            <a:ext cx="4322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LO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1522E76-313F-535D-BC2F-A5E72E92EBD5}"/>
              </a:ext>
            </a:extLst>
          </p:cNvPr>
          <p:cNvSpPr txBox="1"/>
          <p:nvPr/>
        </p:nvSpPr>
        <p:spPr>
          <a:xfrm>
            <a:off x="3568245" y="929437"/>
            <a:ext cx="4924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sig.</a:t>
            </a:r>
          </a:p>
        </p:txBody>
      </p:sp>
      <p:sp>
        <p:nvSpPr>
          <p:cNvPr id="17" name="Triangle 16">
            <a:extLst>
              <a:ext uri="{FF2B5EF4-FFF2-40B4-BE49-F238E27FC236}">
                <a16:creationId xmlns:a16="http://schemas.microsoft.com/office/drawing/2014/main" id="{B4222022-0365-1E4C-B585-BE5F0AFFB3C1}"/>
              </a:ext>
            </a:extLst>
          </p:cNvPr>
          <p:cNvSpPr/>
          <p:nvPr/>
        </p:nvSpPr>
        <p:spPr>
          <a:xfrm>
            <a:off x="3063326" y="2176292"/>
            <a:ext cx="331980" cy="305558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A241B874-7DFA-2C03-A2EE-6A800818811D}"/>
              </a:ext>
            </a:extLst>
          </p:cNvPr>
          <p:cNvCxnSpPr>
            <a:cxnSpLocks/>
          </p:cNvCxnSpPr>
          <p:nvPr/>
        </p:nvCxnSpPr>
        <p:spPr>
          <a:xfrm flipV="1">
            <a:off x="5313883" y="1938255"/>
            <a:ext cx="0" cy="658718"/>
          </a:xfrm>
          <a:prstGeom prst="straightConnector1">
            <a:avLst/>
          </a:prstGeom>
          <a:ln w="38100">
            <a:solidFill>
              <a:schemeClr val="accent4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D2BB10B8-4B1C-A980-AE8D-CE1106F43EBA}"/>
              </a:ext>
            </a:extLst>
          </p:cNvPr>
          <p:cNvCxnSpPr>
            <a:cxnSpLocks/>
          </p:cNvCxnSpPr>
          <p:nvPr/>
        </p:nvCxnSpPr>
        <p:spPr>
          <a:xfrm>
            <a:off x="3228901" y="2596973"/>
            <a:ext cx="2084982" cy="0"/>
          </a:xfrm>
          <a:prstGeom prst="straightConnector1">
            <a:avLst/>
          </a:prstGeom>
          <a:ln w="38100">
            <a:solidFill>
              <a:schemeClr val="accent4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35294A4B-5513-7C21-C033-DA21F3B1293D}"/>
              </a:ext>
            </a:extLst>
          </p:cNvPr>
          <p:cNvCxnSpPr>
            <a:cxnSpLocks/>
          </p:cNvCxnSpPr>
          <p:nvPr/>
        </p:nvCxnSpPr>
        <p:spPr>
          <a:xfrm flipV="1">
            <a:off x="5539818" y="1938255"/>
            <a:ext cx="0" cy="857490"/>
          </a:xfrm>
          <a:prstGeom prst="straightConnector1">
            <a:avLst/>
          </a:prstGeom>
          <a:ln w="38100">
            <a:solidFill>
              <a:schemeClr val="accent4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9311F390-056F-EA32-1275-2BACBBEAA421}"/>
              </a:ext>
            </a:extLst>
          </p:cNvPr>
          <p:cNvCxnSpPr>
            <a:cxnSpLocks/>
          </p:cNvCxnSpPr>
          <p:nvPr/>
        </p:nvCxnSpPr>
        <p:spPr>
          <a:xfrm flipV="1">
            <a:off x="2529349" y="1490008"/>
            <a:ext cx="0" cy="1305737"/>
          </a:xfrm>
          <a:prstGeom prst="straightConnector1">
            <a:avLst/>
          </a:prstGeom>
          <a:ln w="38100">
            <a:solidFill>
              <a:schemeClr val="accent4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riangle 21">
            <a:extLst>
              <a:ext uri="{FF2B5EF4-FFF2-40B4-BE49-F238E27FC236}">
                <a16:creationId xmlns:a16="http://schemas.microsoft.com/office/drawing/2014/main" id="{37E37451-CADE-BFDC-7715-0EF478EDAD1E}"/>
              </a:ext>
            </a:extLst>
          </p:cNvPr>
          <p:cNvSpPr/>
          <p:nvPr/>
        </p:nvSpPr>
        <p:spPr>
          <a:xfrm>
            <a:off x="2363359" y="2176292"/>
            <a:ext cx="331980" cy="305558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F062CC69-7AC0-17BA-1067-CBEEFE8D20A1}"/>
              </a:ext>
            </a:extLst>
          </p:cNvPr>
          <p:cNvCxnSpPr>
            <a:cxnSpLocks/>
          </p:cNvCxnSpPr>
          <p:nvPr/>
        </p:nvCxnSpPr>
        <p:spPr>
          <a:xfrm>
            <a:off x="2529349" y="2795745"/>
            <a:ext cx="3010469" cy="0"/>
          </a:xfrm>
          <a:prstGeom prst="straightConnector1">
            <a:avLst/>
          </a:prstGeom>
          <a:ln w="38100">
            <a:solidFill>
              <a:schemeClr val="accent4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5F12F37-F664-C3D4-698D-1080827FD0AC}"/>
              </a:ext>
            </a:extLst>
          </p:cNvPr>
          <p:cNvGrpSpPr/>
          <p:nvPr/>
        </p:nvGrpSpPr>
        <p:grpSpPr>
          <a:xfrm>
            <a:off x="550914" y="3481219"/>
            <a:ext cx="2532642" cy="2468116"/>
            <a:chOff x="4102100" y="1485900"/>
            <a:chExt cx="3987800" cy="3886200"/>
          </a:xfrm>
        </p:grpSpPr>
        <p:pic>
          <p:nvPicPr>
            <p:cNvPr id="25" name="Picture 24" descr="A graph of a baseball">
              <a:extLst>
                <a:ext uri="{FF2B5EF4-FFF2-40B4-BE49-F238E27FC236}">
                  <a16:creationId xmlns:a16="http://schemas.microsoft.com/office/drawing/2014/main" id="{FD8EF141-C77F-EA22-BB0D-EA939E84032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02100" y="1485900"/>
              <a:ext cx="3987800" cy="3886200"/>
            </a:xfrm>
            <a:prstGeom prst="rect">
              <a:avLst/>
            </a:prstGeom>
          </p:spPr>
        </p:pic>
        <p:sp>
          <p:nvSpPr>
            <p:cNvPr id="26" name="Arc 25">
              <a:extLst>
                <a:ext uri="{FF2B5EF4-FFF2-40B4-BE49-F238E27FC236}">
                  <a16:creationId xmlns:a16="http://schemas.microsoft.com/office/drawing/2014/main" id="{D2CCDF5F-D7C1-28E9-9F69-E291BC29889E}"/>
                </a:ext>
              </a:extLst>
            </p:cNvPr>
            <p:cNvSpPr/>
            <p:nvPr/>
          </p:nvSpPr>
          <p:spPr>
            <a:xfrm>
              <a:off x="4187952" y="2167128"/>
              <a:ext cx="2185416" cy="2185416"/>
            </a:xfrm>
            <a:prstGeom prst="arc">
              <a:avLst>
                <a:gd name="adj1" fmla="val 17658273"/>
                <a:gd name="adj2" fmla="val 0"/>
              </a:avLst>
            </a:prstGeom>
            <a:ln>
              <a:headEnd type="arrow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AF05D99B-3CBB-2B36-96BC-E7E718A2E002}"/>
                </a:ext>
              </a:extLst>
            </p:cNvPr>
            <p:cNvCxnSpPr/>
            <p:nvPr/>
          </p:nvCxnSpPr>
          <p:spPr>
            <a:xfrm flipV="1">
              <a:off x="5280660" y="1755648"/>
              <a:ext cx="690372" cy="150418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EE75ECF-151D-3A8B-392A-022ABE48D0BE}"/>
                </a:ext>
              </a:extLst>
            </p:cNvPr>
            <p:cNvSpPr txBox="1"/>
            <p:nvPr/>
          </p:nvSpPr>
          <p:spPr>
            <a:xfrm>
              <a:off x="5631836" y="2507742"/>
              <a:ext cx="6783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Ø</a:t>
              </a:r>
              <a:r>
                <a:rPr lang="en-US" baseline="-25000" dirty="0" err="1"/>
                <a:t>peak</a:t>
              </a:r>
              <a:endParaRPr lang="en-US" baseline="-25000" dirty="0"/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BD4DC648-B8D4-7F5F-1908-CC42A33912DE}"/>
              </a:ext>
            </a:extLst>
          </p:cNvPr>
          <p:cNvSpPr txBox="1"/>
          <p:nvPr/>
        </p:nvSpPr>
        <p:spPr>
          <a:xfrm>
            <a:off x="4930952" y="3346610"/>
            <a:ext cx="19191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1.12rad (observed)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30C14939-3138-F25A-7DBA-28DC1CA2FA76}"/>
                  </a:ext>
                </a:extLst>
              </p:cNvPr>
              <p:cNvSpPr txBox="1"/>
              <p:nvPr/>
            </p:nvSpPr>
            <p:spPr>
              <a:xfrm>
                <a:off x="3667083" y="4050419"/>
                <a:ext cx="1711045" cy="52982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𝑝𝑒𝑎𝑘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b>
                      </m:sSub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𝑝𝑒𝑎𝑘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30C14939-3138-F25A-7DBA-28DC1CA2FA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7083" y="4050419"/>
                <a:ext cx="1711045" cy="529825"/>
              </a:xfrm>
              <a:prstGeom prst="rect">
                <a:avLst/>
              </a:prstGeom>
              <a:blipFill>
                <a:blip r:embed="rId5"/>
                <a:stretch>
                  <a:fillRect l="-4412" t="-4651" r="-2941" b="-139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>
            <a:extLst>
              <a:ext uri="{FF2B5EF4-FFF2-40B4-BE49-F238E27FC236}">
                <a16:creationId xmlns:a16="http://schemas.microsoft.com/office/drawing/2014/main" id="{A7987058-C4DF-53DC-E4DF-0CC766CDBCD1}"/>
              </a:ext>
            </a:extLst>
          </p:cNvPr>
          <p:cNvSpPr txBox="1"/>
          <p:nvPr/>
        </p:nvSpPr>
        <p:spPr>
          <a:xfrm>
            <a:off x="4224030" y="4623480"/>
            <a:ext cx="2260601" cy="379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≈ 2.5V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C2D23E90-E815-97F6-0B60-64503A19A8F4}"/>
                  </a:ext>
                </a:extLst>
              </p:cNvPr>
              <p:cNvSpPr txBox="1"/>
              <p:nvPr/>
            </p:nvSpPr>
            <p:spPr>
              <a:xfrm>
                <a:off x="3606477" y="5069140"/>
                <a:ext cx="2335126" cy="5963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𝑎𝑣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𝑝𝑒𝑎𝑘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=18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𝑑𝐵𝑚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C2D23E90-E815-97F6-0B60-64503A19A8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6477" y="5069140"/>
                <a:ext cx="2335126" cy="596382"/>
              </a:xfrm>
              <a:prstGeom prst="rect">
                <a:avLst/>
              </a:prstGeom>
              <a:blipFill>
                <a:blip r:embed="rId6"/>
                <a:stretch>
                  <a:fillRect l="-1622" t="-2128" r="-1081" b="-148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TextBox 32">
            <a:extLst>
              <a:ext uri="{FF2B5EF4-FFF2-40B4-BE49-F238E27FC236}">
                <a16:creationId xmlns:a16="http://schemas.microsoft.com/office/drawing/2014/main" id="{42AE1266-036D-79CD-F49F-9B286294560A}"/>
              </a:ext>
            </a:extLst>
          </p:cNvPr>
          <p:cNvSpPr txBox="1"/>
          <p:nvPr/>
        </p:nvSpPr>
        <p:spPr>
          <a:xfrm>
            <a:off x="3502058" y="5731719"/>
            <a:ext cx="31790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Power to modulator = 16dBm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D8D720E-DEE7-1EE4-0423-405A93651C35}"/>
              </a:ext>
            </a:extLst>
          </p:cNvPr>
          <p:cNvSpPr txBox="1"/>
          <p:nvPr/>
        </p:nvSpPr>
        <p:spPr>
          <a:xfrm>
            <a:off x="431541" y="2919599"/>
            <a:ext cx="5524269" cy="3794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detecting RF amplitude (optical phase subtracted):</a:t>
            </a:r>
          </a:p>
        </p:txBody>
      </p:sp>
      <p:pic>
        <p:nvPicPr>
          <p:cNvPr id="35" name="55-110-trigger-by-AOM_608F28D6-279B-47CC-9D4D-26F0453AD16B.mp4">
            <a:hlinkClick r:id="" action="ppaction://media"/>
            <a:extLst>
              <a:ext uri="{FF2B5EF4-FFF2-40B4-BE49-F238E27FC236}">
                <a16:creationId xmlns:a16="http://schemas.microsoft.com/office/drawing/2014/main" id="{97C31773-0115-92C2-8E5F-0043EF26DC2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3229" t="29607" r="21386" b="37748"/>
          <a:stretch>
            <a:fillRect/>
          </a:stretch>
        </p:blipFill>
        <p:spPr>
          <a:xfrm>
            <a:off x="7119718" y="1866752"/>
            <a:ext cx="4487569" cy="3454881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732E0B87-CADC-1FD1-EE63-2A484197A97E}"/>
              </a:ext>
            </a:extLst>
          </p:cNvPr>
          <p:cNvSpPr txBox="1"/>
          <p:nvPr/>
        </p:nvSpPr>
        <p:spPr>
          <a:xfrm>
            <a:off x="7100093" y="1098714"/>
            <a:ext cx="4764035" cy="666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I /Q,  I (t),  Q (t), showing optical phase drift</a:t>
            </a:r>
          </a:p>
          <a:p>
            <a:r>
              <a:rPr lang="en-US" sz="1800" dirty="0"/>
              <a:t>with RF = 110MHz, IF = 55MHz: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4994259-401B-80F9-BAD6-5E7FE0C6E2AB}"/>
              </a:ext>
            </a:extLst>
          </p:cNvPr>
          <p:cNvSpPr/>
          <p:nvPr/>
        </p:nvSpPr>
        <p:spPr>
          <a:xfrm>
            <a:off x="2156339" y="977242"/>
            <a:ext cx="849785" cy="52080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phase mod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4408E25-87EA-1238-925E-A2D7E28F76D3}"/>
              </a:ext>
            </a:extLst>
          </p:cNvPr>
          <p:cNvSpPr/>
          <p:nvPr/>
        </p:nvSpPr>
        <p:spPr>
          <a:xfrm>
            <a:off x="978439" y="1062243"/>
            <a:ext cx="729204" cy="31251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laser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14C3155-D91E-385D-A52D-4982C783BBE6}"/>
              </a:ext>
            </a:extLst>
          </p:cNvPr>
          <p:cNvSpPr txBox="1"/>
          <p:nvPr/>
        </p:nvSpPr>
        <p:spPr>
          <a:xfrm>
            <a:off x="4770373" y="812938"/>
            <a:ext cx="16200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/>
                </a:solidFill>
              </a:rPr>
              <a:t>Xilinx ZCU208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BE8BAF-E37F-E526-2314-B315DD9336EE}"/>
              </a:ext>
            </a:extLst>
          </p:cNvPr>
          <p:cNvSpPr txBox="1"/>
          <p:nvPr/>
        </p:nvSpPr>
        <p:spPr>
          <a:xfrm>
            <a:off x="3490664" y="3424916"/>
            <a:ext cx="10631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7V (spec)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B16E061C-B1DB-C246-C457-4F21233AA9FF}"/>
              </a:ext>
            </a:extLst>
          </p:cNvPr>
          <p:cNvCxnSpPr>
            <a:cxnSpLocks/>
          </p:cNvCxnSpPr>
          <p:nvPr/>
        </p:nvCxnSpPr>
        <p:spPr>
          <a:xfrm flipH="1">
            <a:off x="5051834" y="3667470"/>
            <a:ext cx="487984" cy="406656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B6CCE221-D540-5A3A-94EF-711865AD461C}"/>
              </a:ext>
            </a:extLst>
          </p:cNvPr>
          <p:cNvCxnSpPr>
            <a:cxnSpLocks/>
            <a:stCxn id="4" idx="2"/>
          </p:cNvCxnSpPr>
          <p:nvPr/>
        </p:nvCxnSpPr>
        <p:spPr>
          <a:xfrm>
            <a:off x="4022220" y="3763470"/>
            <a:ext cx="500385" cy="440903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8EE64464-65F9-DF93-95D3-49BF2782D0CA}"/>
              </a:ext>
            </a:extLst>
          </p:cNvPr>
          <p:cNvSpPr txBox="1"/>
          <p:nvPr/>
        </p:nvSpPr>
        <p:spPr>
          <a:xfrm>
            <a:off x="2156339" y="6204566"/>
            <a:ext cx="7026282" cy="3794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Amplitude measurement is insensitive to optical power variations</a:t>
            </a:r>
          </a:p>
        </p:txBody>
      </p:sp>
    </p:spTree>
    <p:extLst>
      <p:ext uri="{BB962C8B-B14F-4D97-AF65-F5344CB8AC3E}">
        <p14:creationId xmlns:p14="http://schemas.microsoft.com/office/powerpoint/2010/main" val="4238433859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100000" mute="1">
                <p:cTn id="2" fill="hold" display="0">
                  <p:stCondLst>
                    <p:cond delay="indefinite"/>
                  </p:stCondLst>
                </p:cTn>
                <p:tgtEl>
                  <p:spTgt spid="3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329B40-8F55-5981-58C4-1DB61E0E5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324" y="281558"/>
            <a:ext cx="10969943" cy="548800"/>
          </a:xfrm>
        </p:spPr>
        <p:txBody>
          <a:bodyPr/>
          <a:lstStyle/>
          <a:p>
            <a:r>
              <a:rPr lang="en-US" dirty="0"/>
              <a:t>Polarization modulation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AE7EA99-9B83-FEDA-EB43-9AB404B4D61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957767-D94E-D3A9-4A28-71261A149274}"/>
              </a:ext>
            </a:extLst>
          </p:cNvPr>
          <p:cNvSpPr txBox="1"/>
          <p:nvPr/>
        </p:nvSpPr>
        <p:spPr>
          <a:xfrm>
            <a:off x="8453503" y="397003"/>
            <a:ext cx="33874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IQ plots for one polarization: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1DFDDA1-A1E7-259C-5B2E-09101B07AC44}"/>
              </a:ext>
            </a:extLst>
          </p:cNvPr>
          <p:cNvGrpSpPr/>
          <p:nvPr/>
        </p:nvGrpSpPr>
        <p:grpSpPr>
          <a:xfrm>
            <a:off x="8710957" y="838216"/>
            <a:ext cx="3106777" cy="3020465"/>
            <a:chOff x="9029054" y="2061666"/>
            <a:chExt cx="2461484" cy="2393099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00B5CF26-A73A-0645-EBE9-BE6CAC6404A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t="4110"/>
            <a:stretch>
              <a:fillRect/>
            </a:stretch>
          </p:blipFill>
          <p:spPr>
            <a:xfrm>
              <a:off x="9029054" y="2061666"/>
              <a:ext cx="2461484" cy="2393099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6EBAD22-CE53-3B83-A002-24C1AED11BB7}"/>
                </a:ext>
              </a:extLst>
            </p:cNvPr>
            <p:cNvSpPr txBox="1"/>
            <p:nvPr/>
          </p:nvSpPr>
          <p:spPr>
            <a:xfrm>
              <a:off x="10179463" y="2220001"/>
              <a:ext cx="1060418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experiment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7ED7C511-76DF-A9C1-3591-855D74504875}"/>
              </a:ext>
            </a:extLst>
          </p:cNvPr>
          <p:cNvGrpSpPr/>
          <p:nvPr/>
        </p:nvGrpSpPr>
        <p:grpSpPr>
          <a:xfrm>
            <a:off x="9247427" y="3938838"/>
            <a:ext cx="2334108" cy="2133987"/>
            <a:chOff x="9363820" y="288402"/>
            <a:chExt cx="1849302" cy="1690747"/>
          </a:xfrm>
        </p:grpSpPr>
        <p:pic>
          <p:nvPicPr>
            <p:cNvPr id="8" name="Picture 7" descr="A blue dotted circle with white lines&#10;&#10;AI-generated content may be incorrect.">
              <a:extLst>
                <a:ext uri="{FF2B5EF4-FFF2-40B4-BE49-F238E27FC236}">
                  <a16:creationId xmlns:a16="http://schemas.microsoft.com/office/drawing/2014/main" id="{A2F3F1B4-BDB1-0528-DCC3-1CC21D09A2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9363820" y="288402"/>
              <a:ext cx="1840860" cy="1690747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A8E2E27-0D42-EB51-3F63-01D92DA36C1D}"/>
                </a:ext>
              </a:extLst>
            </p:cNvPr>
            <p:cNvSpPr txBox="1"/>
            <p:nvPr/>
          </p:nvSpPr>
          <p:spPr>
            <a:xfrm>
              <a:off x="10202909" y="300562"/>
              <a:ext cx="1010213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simulation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EB8419B-A1C6-EEC1-6743-54AAA88E4306}"/>
              </a:ext>
            </a:extLst>
          </p:cNvPr>
          <p:cNvGrpSpPr/>
          <p:nvPr/>
        </p:nvGrpSpPr>
        <p:grpSpPr>
          <a:xfrm>
            <a:off x="589694" y="1308363"/>
            <a:ext cx="3123922" cy="1542141"/>
            <a:chOff x="4284800" y="3623868"/>
            <a:chExt cx="3123922" cy="1542141"/>
          </a:xfrm>
        </p:grpSpPr>
        <p:pic>
          <p:nvPicPr>
            <p:cNvPr id="13" name="Picture 12" descr="Diagram of a diagram of a ground and ground&#10;&#10;AI-generated content may be incorrect.">
              <a:extLst>
                <a:ext uri="{FF2B5EF4-FFF2-40B4-BE49-F238E27FC236}">
                  <a16:creationId xmlns:a16="http://schemas.microsoft.com/office/drawing/2014/main" id="{FC240709-D1D6-BC09-815E-9A7AA798473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b="44241"/>
            <a:stretch>
              <a:fillRect/>
            </a:stretch>
          </p:blipFill>
          <p:spPr>
            <a:xfrm>
              <a:off x="4284800" y="3623868"/>
              <a:ext cx="3123922" cy="1542141"/>
            </a:xfrm>
            <a:prstGeom prst="rect">
              <a:avLst/>
            </a:prstGeom>
          </p:spPr>
        </p:pic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B138FBB1-AF10-EA13-12A2-C67EA1716CA3}"/>
                </a:ext>
              </a:extLst>
            </p:cNvPr>
            <p:cNvGrpSpPr/>
            <p:nvPr/>
          </p:nvGrpSpPr>
          <p:grpSpPr>
            <a:xfrm rot="18900000" flipV="1">
              <a:off x="5370964" y="3857663"/>
              <a:ext cx="1233181" cy="580747"/>
              <a:chOff x="1524028" y="2169988"/>
              <a:chExt cx="1233181" cy="580747"/>
            </a:xfrm>
          </p:grpSpPr>
          <p:cxnSp>
            <p:nvCxnSpPr>
              <p:cNvPr id="15" name="Straight Arrow Connector 14">
                <a:extLst>
                  <a:ext uri="{FF2B5EF4-FFF2-40B4-BE49-F238E27FC236}">
                    <a16:creationId xmlns:a16="http://schemas.microsoft.com/office/drawing/2014/main" id="{BA3D8471-96B9-811D-49C2-DB5A58F35198}"/>
                  </a:ext>
                </a:extLst>
              </p:cNvPr>
              <p:cNvCxnSpPr>
                <a:cxnSpLocks/>
              </p:cNvCxnSpPr>
              <p:nvPr/>
            </p:nvCxnSpPr>
            <p:spPr>
              <a:xfrm rot="18884167">
                <a:off x="2140619" y="2134144"/>
                <a:ext cx="0" cy="1233181"/>
              </a:xfrm>
              <a:prstGeom prst="straightConnector1">
                <a:avLst/>
              </a:prstGeom>
              <a:ln w="57150">
                <a:solidFill>
                  <a:schemeClr val="tx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9271E379-7B72-E781-25AB-77B16B7B1E11}"/>
                  </a:ext>
                </a:extLst>
              </p:cNvPr>
              <p:cNvCxnSpPr>
                <a:cxnSpLocks/>
              </p:cNvCxnSpPr>
              <p:nvPr/>
            </p:nvCxnSpPr>
            <p:spPr>
              <a:xfrm rot="18915833">
                <a:off x="1640997" y="2169988"/>
                <a:ext cx="411063" cy="1"/>
              </a:xfrm>
              <a:prstGeom prst="straightConnector1">
                <a:avLst/>
              </a:prstGeom>
              <a:ln w="57150">
                <a:solidFill>
                  <a:schemeClr val="tx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F7BF39C-E95A-B277-BEFC-91D2BC113BAE}"/>
              </a:ext>
            </a:extLst>
          </p:cNvPr>
          <p:cNvGrpSpPr/>
          <p:nvPr/>
        </p:nvGrpSpPr>
        <p:grpSpPr>
          <a:xfrm>
            <a:off x="1193785" y="3867949"/>
            <a:ext cx="6163803" cy="1194172"/>
            <a:chOff x="3167196" y="1701484"/>
            <a:chExt cx="6163803" cy="119417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DC85DE98-58AD-75E7-F657-7163BF6DF502}"/>
                    </a:ext>
                  </a:extLst>
                </p:cNvPr>
                <p:cNvSpPr txBox="1"/>
                <p:nvPr/>
              </p:nvSpPr>
              <p:spPr>
                <a:xfrm>
                  <a:off x="3167196" y="1701484"/>
                  <a:ext cx="6163803" cy="50866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𝑌𝑜𝑟𝑋</m:t>
                            </m:r>
                          </m:sub>
                        </m:s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d>
                          <m:d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1+</m:t>
                            </m:r>
                            <m:f>
                              <m:fPr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𝑃𝐸𝑅</m:t>
                                </m:r>
                              </m:den>
                            </m:f>
                          </m:e>
                        </m:d>
                        <m:sSub>
                          <m:sSub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sub>
                        </m:s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±2</m:t>
                        </m:r>
                        <m:f>
                          <m:f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e>
                              <m:sub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sub>
                            </m:sSub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𝑃𝐸𝑅</m:t>
                                </m:r>
                              </m:e>
                            </m:rad>
                          </m:den>
                        </m:f>
                        <m:r>
                          <m:rPr>
                            <m:sty m:val="p"/>
                          </m:rPr>
                          <a:rPr lang="en-US" sz="1600" b="0" i="0" smtClean="0">
                            <a:latin typeface="Cambria Math" panose="02040503050406030204" pitchFamily="18" charset="0"/>
                          </a:rPr>
                          <m:t>cos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⁡(</m:t>
                        </m:r>
                        <m:d>
                          <m:d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f>
                              <m:fPr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den>
                            </m:f>
                          </m:e>
                        </m:d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  <m:func>
                          <m:func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16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1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𝜔</m:t>
                                    </m:r>
                                  </m:e>
                                  <m:sub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𝑅𝐹</m:t>
                                    </m:r>
                                  </m:sub>
                                </m:sSub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</m:e>
                        </m:func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l-GR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Δ</m:t>
                        </m:r>
                        <m:sSub>
                          <m:sSubPr>
                            <m:ctrlPr>
                              <a:rPr lang="el-GR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l-GR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𝜙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𝑝𝑜𝑙</m:t>
                            </m:r>
                          </m:sub>
                        </m:sSub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DC85DE98-58AD-75E7-F657-7163BF6DF50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67196" y="1701484"/>
                  <a:ext cx="6163803" cy="508665"/>
                </a:xfrm>
                <a:prstGeom prst="rect">
                  <a:avLst/>
                </a:prstGeom>
                <a:blipFill>
                  <a:blip r:embed="rId5"/>
                  <a:stretch>
                    <a:fillRect t="-2439" r="-206" b="-97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9" name="Right Brace 18">
              <a:extLst>
                <a:ext uri="{FF2B5EF4-FFF2-40B4-BE49-F238E27FC236}">
                  <a16:creationId xmlns:a16="http://schemas.microsoft.com/office/drawing/2014/main" id="{919DB1F2-9211-E879-F319-0BAD3F15BF50}"/>
                </a:ext>
              </a:extLst>
            </p:cNvPr>
            <p:cNvSpPr/>
            <p:nvPr/>
          </p:nvSpPr>
          <p:spPr>
            <a:xfrm rot="5400000">
              <a:off x="4402118" y="1821914"/>
              <a:ext cx="324167" cy="1167058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ight Brace 19">
              <a:extLst>
                <a:ext uri="{FF2B5EF4-FFF2-40B4-BE49-F238E27FC236}">
                  <a16:creationId xmlns:a16="http://schemas.microsoft.com/office/drawing/2014/main" id="{11CC29AC-2D48-D4EB-9370-BDCD2CDBF1A6}"/>
                </a:ext>
              </a:extLst>
            </p:cNvPr>
            <p:cNvSpPr/>
            <p:nvPr/>
          </p:nvSpPr>
          <p:spPr>
            <a:xfrm rot="5400000">
              <a:off x="7173052" y="461109"/>
              <a:ext cx="324164" cy="3888666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FD910BB-8A2A-2687-B5B8-3D92E1B934AD}"/>
                </a:ext>
              </a:extLst>
            </p:cNvPr>
            <p:cNvSpPr txBox="1"/>
            <p:nvPr/>
          </p:nvSpPr>
          <p:spPr>
            <a:xfrm>
              <a:off x="4061353" y="2557102"/>
              <a:ext cx="971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constant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9B4348D-DD84-B733-5CA4-637D7E8C93C6}"/>
                </a:ext>
              </a:extLst>
            </p:cNvPr>
            <p:cNvSpPr txBox="1"/>
            <p:nvPr/>
          </p:nvSpPr>
          <p:spPr>
            <a:xfrm>
              <a:off x="6720301" y="2545662"/>
              <a:ext cx="128188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time-varying</a:t>
              </a: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F6FA030E-358D-D964-340B-4B422C00B2F5}"/>
              </a:ext>
            </a:extLst>
          </p:cNvPr>
          <p:cNvSpPr txBox="1"/>
          <p:nvPr/>
        </p:nvSpPr>
        <p:spPr>
          <a:xfrm>
            <a:off x="1203905" y="2875962"/>
            <a:ext cx="20909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EO phase modulator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F6B48B0-BFB1-F9B7-447D-32A8E8088F02}"/>
              </a:ext>
            </a:extLst>
          </p:cNvPr>
          <p:cNvGrpSpPr/>
          <p:nvPr/>
        </p:nvGrpSpPr>
        <p:grpSpPr>
          <a:xfrm rot="18915833">
            <a:off x="5613534" y="1145798"/>
            <a:ext cx="411063" cy="1233182"/>
            <a:chOff x="2801923" y="1971413"/>
            <a:chExt cx="411063" cy="1233182"/>
          </a:xfrm>
        </p:grpSpPr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8E7CED21-1333-0FFD-C10F-A188EC6B7587}"/>
                </a:ext>
              </a:extLst>
            </p:cNvPr>
            <p:cNvCxnSpPr/>
            <p:nvPr/>
          </p:nvCxnSpPr>
          <p:spPr>
            <a:xfrm flipV="1">
              <a:off x="2801923" y="1971413"/>
              <a:ext cx="0" cy="1233181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E513F298-672C-E81C-E7A7-4BDA2EA2284A}"/>
                </a:ext>
              </a:extLst>
            </p:cNvPr>
            <p:cNvCxnSpPr>
              <a:cxnSpLocks/>
            </p:cNvCxnSpPr>
            <p:nvPr/>
          </p:nvCxnSpPr>
          <p:spPr>
            <a:xfrm>
              <a:off x="2801923" y="3204594"/>
              <a:ext cx="411063" cy="1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5724C5D-A6F8-3136-FFC8-E429E3268659}"/>
              </a:ext>
            </a:extLst>
          </p:cNvPr>
          <p:cNvCxnSpPr>
            <a:cxnSpLocks/>
          </p:cNvCxnSpPr>
          <p:nvPr/>
        </p:nvCxnSpPr>
        <p:spPr>
          <a:xfrm>
            <a:off x="6109506" y="1240929"/>
            <a:ext cx="0" cy="158123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0DDAEB6-2694-780D-0B3E-616D4345B2E5}"/>
              </a:ext>
            </a:extLst>
          </p:cNvPr>
          <p:cNvCxnSpPr>
            <a:cxnSpLocks/>
          </p:cNvCxnSpPr>
          <p:nvPr/>
        </p:nvCxnSpPr>
        <p:spPr>
          <a:xfrm rot="5400000">
            <a:off x="6077042" y="1196041"/>
            <a:ext cx="0" cy="230068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0DC7B81F-E14E-A830-AD4E-05AAA1BBEECD}"/>
              </a:ext>
            </a:extLst>
          </p:cNvPr>
          <p:cNvCxnSpPr/>
          <p:nvPr/>
        </p:nvCxnSpPr>
        <p:spPr>
          <a:xfrm flipH="1">
            <a:off x="5201117" y="2365740"/>
            <a:ext cx="837960" cy="0"/>
          </a:xfrm>
          <a:prstGeom prst="straightConnector1">
            <a:avLst/>
          </a:prstGeom>
          <a:ln w="57150">
            <a:solidFill>
              <a:schemeClr val="accent4">
                <a:lumMod val="60000"/>
                <a:lumOff val="4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C5CF249F-F41A-B453-EC60-5D897337F22E}"/>
              </a:ext>
            </a:extLst>
          </p:cNvPr>
          <p:cNvCxnSpPr>
            <a:cxnSpLocks/>
          </p:cNvCxnSpPr>
          <p:nvPr/>
        </p:nvCxnSpPr>
        <p:spPr>
          <a:xfrm rot="5400000" flipH="1">
            <a:off x="5609799" y="1907050"/>
            <a:ext cx="837960" cy="0"/>
          </a:xfrm>
          <a:prstGeom prst="straightConnector1">
            <a:avLst/>
          </a:prstGeom>
          <a:ln w="57150">
            <a:solidFill>
              <a:schemeClr val="accent4">
                <a:lumMod val="60000"/>
                <a:lumOff val="4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434E3860-AE43-D51A-F8C6-F0CF33E448AC}"/>
              </a:ext>
            </a:extLst>
          </p:cNvPr>
          <p:cNvCxnSpPr>
            <a:cxnSpLocks/>
          </p:cNvCxnSpPr>
          <p:nvPr/>
        </p:nvCxnSpPr>
        <p:spPr>
          <a:xfrm flipV="1">
            <a:off x="6111945" y="2055725"/>
            <a:ext cx="0" cy="270305"/>
          </a:xfrm>
          <a:prstGeom prst="straightConnector1">
            <a:avLst/>
          </a:prstGeom>
          <a:ln w="57150">
            <a:solidFill>
              <a:schemeClr val="accent1">
                <a:lumMod val="60000"/>
                <a:lumOff val="4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67BEA4B2-7480-78BE-2E55-EBEBABDDA9F8}"/>
              </a:ext>
            </a:extLst>
          </p:cNvPr>
          <p:cNvCxnSpPr>
            <a:cxnSpLocks/>
          </p:cNvCxnSpPr>
          <p:nvPr/>
        </p:nvCxnSpPr>
        <p:spPr>
          <a:xfrm rot="5400000" flipV="1">
            <a:off x="6263898" y="2230588"/>
            <a:ext cx="0" cy="270305"/>
          </a:xfrm>
          <a:prstGeom prst="straightConnector1">
            <a:avLst/>
          </a:prstGeom>
          <a:ln w="57150">
            <a:solidFill>
              <a:schemeClr val="accent1">
                <a:lumMod val="60000"/>
                <a:lumOff val="4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67364E67-0B4B-4EDA-D445-475D6CF06C78}"/>
              </a:ext>
            </a:extLst>
          </p:cNvPr>
          <p:cNvSpPr txBox="1"/>
          <p:nvPr/>
        </p:nvSpPr>
        <p:spPr>
          <a:xfrm>
            <a:off x="6801535" y="234505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X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9378ED5-F1FD-D610-8713-A652C01E6FBC}"/>
              </a:ext>
            </a:extLst>
          </p:cNvPr>
          <p:cNvSpPr txBox="1"/>
          <p:nvPr/>
        </p:nvSpPr>
        <p:spPr>
          <a:xfrm>
            <a:off x="6124509" y="127667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C6832BD-17C4-DCFE-B43A-8C4ECA429C7D}"/>
              </a:ext>
            </a:extLst>
          </p:cNvPr>
          <p:cNvSpPr txBox="1"/>
          <p:nvPr/>
        </p:nvSpPr>
        <p:spPr>
          <a:xfrm>
            <a:off x="4275687" y="2890779"/>
            <a:ext cx="39125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Output projected on X and Y axes of ICR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32A02FC-5FDF-8DA7-737F-180C21DFBD7B}"/>
              </a:ext>
            </a:extLst>
          </p:cNvPr>
          <p:cNvSpPr txBox="1"/>
          <p:nvPr/>
        </p:nvSpPr>
        <p:spPr>
          <a:xfrm>
            <a:off x="387810" y="3576618"/>
            <a:ext cx="1124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ICR sees: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15D6DDF-5737-742F-C01D-65DC0A4A5A09}"/>
              </a:ext>
            </a:extLst>
          </p:cNvPr>
          <p:cNvSpPr txBox="1"/>
          <p:nvPr/>
        </p:nvSpPr>
        <p:spPr>
          <a:xfrm>
            <a:off x="5158340" y="3465953"/>
            <a:ext cx="10294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mod depth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15B4A8D-4192-6026-07D0-DEDBA13BF13F}"/>
              </a:ext>
            </a:extLst>
          </p:cNvPr>
          <p:cNvSpPr txBox="1"/>
          <p:nvPr/>
        </p:nvSpPr>
        <p:spPr>
          <a:xfrm>
            <a:off x="6654580" y="3466632"/>
            <a:ext cx="12933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V,H dephasing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06554252-326E-A9E8-0A4A-EC5D975FDDBF}"/>
              </a:ext>
            </a:extLst>
          </p:cNvPr>
          <p:cNvGrpSpPr/>
          <p:nvPr/>
        </p:nvGrpSpPr>
        <p:grpSpPr>
          <a:xfrm>
            <a:off x="903523" y="5771623"/>
            <a:ext cx="7465505" cy="593368"/>
            <a:chOff x="302936" y="5125911"/>
            <a:chExt cx="7465505" cy="593368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252B2526-B506-C4ED-81AC-4D96E0FB4694}"/>
                    </a:ext>
                  </a:extLst>
                </p:cNvPr>
                <p:cNvSpPr txBox="1"/>
                <p:nvPr/>
              </p:nvSpPr>
              <p:spPr>
                <a:xfrm>
                  <a:off x="2558044" y="5125911"/>
                  <a:ext cx="2660344" cy="59336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sSubSup>
                              <m:sSub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sub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Sup>
                              <m:sSub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</m:sub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</m:e>
                        </m:ra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sub>
                            </m:sSub>
                          </m:e>
                        </m:rad>
                      </m:oMath>
                    </m:oMathPara>
                  </a14:m>
                  <a:endParaRPr lang="en-US" dirty="0"/>
                </a:p>
              </p:txBody>
            </p:sp>
          </mc:Choice>
          <mc:Fallback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252B2526-B506-C4ED-81AC-4D96E0FB469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58044" y="5125911"/>
                  <a:ext cx="2660344" cy="593368"/>
                </a:xfrm>
                <a:prstGeom prst="rect">
                  <a:avLst/>
                </a:prstGeom>
                <a:blipFill>
                  <a:blip r:embed="rId6"/>
                  <a:stretch>
                    <a:fillRect l="-3318" r="-2844" b="-208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2354317D-08E3-9718-A65C-51E02E9E1B60}"/>
                </a:ext>
              </a:extLst>
            </p:cNvPr>
            <p:cNvSpPr txBox="1"/>
            <p:nvPr/>
          </p:nvSpPr>
          <p:spPr>
            <a:xfrm>
              <a:off x="302936" y="5253318"/>
              <a:ext cx="7465505" cy="3794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If polar amplitude is                                              then that should fix it</a:t>
              </a:r>
            </a:p>
          </p:txBody>
        </p: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3603720D-DC8E-E271-CC71-5061411CFA08}"/>
              </a:ext>
            </a:extLst>
          </p:cNvPr>
          <p:cNvSpPr txBox="1"/>
          <p:nvPr/>
        </p:nvSpPr>
        <p:spPr>
          <a:xfrm>
            <a:off x="2137265" y="970691"/>
            <a:ext cx="405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P</a:t>
            </a:r>
            <a:r>
              <a:rPr lang="en-US" i="1" baseline="-25000" dirty="0"/>
              <a:t>V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0379385-97A4-90B9-FE5E-938F6E1E22A4}"/>
              </a:ext>
            </a:extLst>
          </p:cNvPr>
          <p:cNvSpPr txBox="1"/>
          <p:nvPr/>
        </p:nvSpPr>
        <p:spPr>
          <a:xfrm>
            <a:off x="2007261" y="2232602"/>
            <a:ext cx="429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P</a:t>
            </a:r>
            <a:r>
              <a:rPr lang="en-US" i="1" baseline="-25000" dirty="0"/>
              <a:t>H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AD58B42-AE00-2806-6161-AC6237C52690}"/>
              </a:ext>
            </a:extLst>
          </p:cNvPr>
          <p:cNvSpPr txBox="1"/>
          <p:nvPr/>
        </p:nvSpPr>
        <p:spPr>
          <a:xfrm>
            <a:off x="5214858" y="1151955"/>
            <a:ext cx="405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P</a:t>
            </a:r>
            <a:r>
              <a:rPr lang="en-US" i="1" baseline="-25000" dirty="0"/>
              <a:t>V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8C0D28E-4212-2F4E-5477-4579C2A0004E}"/>
              </a:ext>
            </a:extLst>
          </p:cNvPr>
          <p:cNvSpPr txBox="1"/>
          <p:nvPr/>
        </p:nvSpPr>
        <p:spPr>
          <a:xfrm>
            <a:off x="6232713" y="1702455"/>
            <a:ext cx="429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P</a:t>
            </a:r>
            <a:r>
              <a:rPr lang="en-US" i="1" baseline="-25000" dirty="0"/>
              <a:t>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B35CF192-807B-337D-B100-7234A94CCBCD}"/>
                  </a:ext>
                </a:extLst>
              </p:cNvPr>
              <p:cNvSpPr txBox="1"/>
              <p:nvPr/>
            </p:nvSpPr>
            <p:spPr>
              <a:xfrm>
                <a:off x="3455953" y="1058632"/>
                <a:ext cx="1047531" cy="56387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𝑃𝐸𝑅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B35CF192-807B-337D-B100-7234A94CCB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5953" y="1058632"/>
                <a:ext cx="1047531" cy="563872"/>
              </a:xfrm>
              <a:prstGeom prst="rect">
                <a:avLst/>
              </a:prstGeom>
              <a:blipFill>
                <a:blip r:embed="rId7"/>
                <a:stretch>
                  <a:fillRect l="-8434" r="-6024"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TextBox 48">
            <a:extLst>
              <a:ext uri="{FF2B5EF4-FFF2-40B4-BE49-F238E27FC236}">
                <a16:creationId xmlns:a16="http://schemas.microsoft.com/office/drawing/2014/main" id="{FF5B409F-33BA-FE32-B96F-0D27AE4BC04B}"/>
              </a:ext>
            </a:extLst>
          </p:cNvPr>
          <p:cNvSpPr txBox="1"/>
          <p:nvPr/>
        </p:nvSpPr>
        <p:spPr>
          <a:xfrm>
            <a:off x="970420" y="5172320"/>
            <a:ext cx="6611105" cy="3794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40% p-p modulation even with PER=20dB, considered good.</a:t>
            </a: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5ABDBF76-4D83-A391-F37F-4825F0131918}"/>
              </a:ext>
            </a:extLst>
          </p:cNvPr>
          <p:cNvCxnSpPr>
            <a:cxnSpLocks/>
          </p:cNvCxnSpPr>
          <p:nvPr/>
        </p:nvCxnSpPr>
        <p:spPr>
          <a:xfrm flipH="1">
            <a:off x="5374640" y="3739951"/>
            <a:ext cx="302310" cy="282012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FC44F775-23F2-7D6E-5E87-7FE030FCBF60}"/>
              </a:ext>
            </a:extLst>
          </p:cNvPr>
          <p:cNvCxnSpPr>
            <a:cxnSpLocks/>
          </p:cNvCxnSpPr>
          <p:nvPr/>
        </p:nvCxnSpPr>
        <p:spPr>
          <a:xfrm flipH="1">
            <a:off x="6957988" y="3750848"/>
            <a:ext cx="302310" cy="282012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ight Arrow 23">
            <a:extLst>
              <a:ext uri="{FF2B5EF4-FFF2-40B4-BE49-F238E27FC236}">
                <a16:creationId xmlns:a16="http://schemas.microsoft.com/office/drawing/2014/main" id="{7411D991-D242-EDA2-A3CE-858AF1DAB24A}"/>
              </a:ext>
            </a:extLst>
          </p:cNvPr>
          <p:cNvSpPr/>
          <p:nvPr/>
        </p:nvSpPr>
        <p:spPr>
          <a:xfrm>
            <a:off x="7836324" y="3867949"/>
            <a:ext cx="1059274" cy="79014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4373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13CF9-3A55-BF7E-B3EC-FFD0DBD95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248" y="250657"/>
            <a:ext cx="10969943" cy="548800"/>
          </a:xfrm>
        </p:spPr>
        <p:txBody>
          <a:bodyPr/>
          <a:lstStyle/>
          <a:p>
            <a:r>
              <a:rPr lang="en-US" dirty="0"/>
              <a:t>Polarization correction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6A84066-E284-9EB2-3D2A-D753C07AB73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974D391-6E04-D35E-FAB8-A33E1E22A988}"/>
              </a:ext>
            </a:extLst>
          </p:cNvPr>
          <p:cNvSpPr txBox="1"/>
          <p:nvPr/>
        </p:nvSpPr>
        <p:spPr>
          <a:xfrm>
            <a:off x="1169375" y="4706066"/>
            <a:ext cx="4823499" cy="13311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err="1"/>
              <a:t>Ø</a:t>
            </a:r>
            <a:r>
              <a:rPr lang="en-US" baseline="-25000" dirty="0" err="1"/>
              <a:t>Xn</a:t>
            </a:r>
            <a:r>
              <a:rPr lang="en-US" dirty="0"/>
              <a:t> - Ø</a:t>
            </a:r>
            <a:r>
              <a:rPr lang="en-US" baseline="-25000" dirty="0"/>
              <a:t>Yn </a:t>
            </a:r>
            <a:r>
              <a:rPr lang="en-US" dirty="0"/>
              <a:t>= 165˚ (phase difference)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A</a:t>
            </a:r>
            <a:r>
              <a:rPr lang="en-US" baseline="-25000" dirty="0"/>
              <a:t>X</a:t>
            </a:r>
            <a:r>
              <a:rPr lang="en-US" dirty="0"/>
              <a:t>/A</a:t>
            </a:r>
            <a:r>
              <a:rPr lang="en-US" baseline="-25000" dirty="0"/>
              <a:t>Y</a:t>
            </a:r>
            <a:r>
              <a:rPr lang="en-US" dirty="0"/>
              <a:t> = </a:t>
            </a:r>
            <a:r>
              <a:rPr lang="en-US" dirty="0" err="1"/>
              <a:t>E</a:t>
            </a:r>
            <a:r>
              <a:rPr lang="en-US" baseline="-25000" dirty="0" err="1"/>
              <a:t>Xsig</a:t>
            </a:r>
            <a:r>
              <a:rPr lang="en-US" dirty="0"/>
              <a:t>/</a:t>
            </a:r>
            <a:r>
              <a:rPr lang="en-US" dirty="0" err="1"/>
              <a:t>E</a:t>
            </a:r>
            <a:r>
              <a:rPr lang="en-US" baseline="-25000" dirty="0" err="1"/>
              <a:t>Ysig</a:t>
            </a:r>
            <a:r>
              <a:rPr lang="en-US" dirty="0"/>
              <a:t> = 1.8 (amplitude ratio)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Complete polarization state is known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10064AA-EFC4-CE4B-151A-C0BC0981407D}"/>
              </a:ext>
            </a:extLst>
          </p:cNvPr>
          <p:cNvGrpSpPr/>
          <p:nvPr/>
        </p:nvGrpSpPr>
        <p:grpSpPr>
          <a:xfrm>
            <a:off x="481558" y="1753907"/>
            <a:ext cx="5008267" cy="2400885"/>
            <a:chOff x="481558" y="1406773"/>
            <a:chExt cx="5008267" cy="2400885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0A71FAEE-106E-51E1-4DBB-46CEAA614F3E}"/>
                </a:ext>
              </a:extLst>
            </p:cNvPr>
            <p:cNvGrpSpPr/>
            <p:nvPr/>
          </p:nvGrpSpPr>
          <p:grpSpPr>
            <a:xfrm>
              <a:off x="481558" y="1438113"/>
              <a:ext cx="2650309" cy="2369545"/>
              <a:chOff x="556856" y="3444490"/>
              <a:chExt cx="2650309" cy="2369545"/>
            </a:xfrm>
          </p:grpSpPr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1CA18AF1-7503-18F2-7781-7752CBC8B9D0}"/>
                  </a:ext>
                </a:extLst>
              </p:cNvPr>
              <p:cNvGrpSpPr/>
              <p:nvPr/>
            </p:nvGrpSpPr>
            <p:grpSpPr>
              <a:xfrm>
                <a:off x="556856" y="3444490"/>
                <a:ext cx="2650309" cy="2369545"/>
                <a:chOff x="439625" y="4007198"/>
                <a:chExt cx="2650309" cy="2369545"/>
              </a:xfrm>
            </p:grpSpPr>
            <p:grpSp>
              <p:nvGrpSpPr>
                <p:cNvPr id="24" name="Group 23">
                  <a:extLst>
                    <a:ext uri="{FF2B5EF4-FFF2-40B4-BE49-F238E27FC236}">
                      <a16:creationId xmlns:a16="http://schemas.microsoft.com/office/drawing/2014/main" id="{F4A00B9A-493D-F660-E46A-3CCA21BB8C86}"/>
                    </a:ext>
                  </a:extLst>
                </p:cNvPr>
                <p:cNvGrpSpPr/>
                <p:nvPr/>
              </p:nvGrpSpPr>
              <p:grpSpPr>
                <a:xfrm>
                  <a:off x="439625" y="4007198"/>
                  <a:ext cx="2650309" cy="2369545"/>
                  <a:chOff x="839078" y="887240"/>
                  <a:chExt cx="3858617" cy="3449850"/>
                </a:xfrm>
              </p:grpSpPr>
              <p:grpSp>
                <p:nvGrpSpPr>
                  <p:cNvPr id="26" name="Group 25">
                    <a:extLst>
                      <a:ext uri="{FF2B5EF4-FFF2-40B4-BE49-F238E27FC236}">
                        <a16:creationId xmlns:a16="http://schemas.microsoft.com/office/drawing/2014/main" id="{D569E8C6-6646-781E-9122-FFE0259FD2A9}"/>
                      </a:ext>
                    </a:extLst>
                  </p:cNvPr>
                  <p:cNvGrpSpPr/>
                  <p:nvPr/>
                </p:nvGrpSpPr>
                <p:grpSpPr>
                  <a:xfrm>
                    <a:off x="839078" y="887240"/>
                    <a:ext cx="3556398" cy="3449850"/>
                    <a:chOff x="839078" y="887240"/>
                    <a:chExt cx="3556398" cy="3449850"/>
                  </a:xfrm>
                </p:grpSpPr>
                <p:grpSp>
                  <p:nvGrpSpPr>
                    <p:cNvPr id="28" name="Group 27">
                      <a:extLst>
                        <a:ext uri="{FF2B5EF4-FFF2-40B4-BE49-F238E27FC236}">
                          <a16:creationId xmlns:a16="http://schemas.microsoft.com/office/drawing/2014/main" id="{53116326-9C1C-127B-1FBD-5419DEDE750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39078" y="887240"/>
                      <a:ext cx="3524569" cy="3449850"/>
                      <a:chOff x="839078" y="887240"/>
                      <a:chExt cx="3524569" cy="3449850"/>
                    </a:xfrm>
                  </p:grpSpPr>
                  <p:pic>
                    <p:nvPicPr>
                      <p:cNvPr id="32" name="Picture 31" descr="A graph of a baseball demodulation&#10;&#10;AI-generated content may be incorrect.">
                        <a:extLst>
                          <a:ext uri="{FF2B5EF4-FFF2-40B4-BE49-F238E27FC236}">
                            <a16:creationId xmlns:a16="http://schemas.microsoft.com/office/drawing/2014/main" id="{A5BA19CB-C822-6AAF-F87D-B2F570FDDACD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2"/>
                      <a:srcRect b="49696"/>
                      <a:stretch>
                        <a:fillRect/>
                      </a:stretch>
                    </p:blipFill>
                    <p:spPr>
                      <a:xfrm>
                        <a:off x="839078" y="887240"/>
                        <a:ext cx="3524569" cy="3449850"/>
                      </a:xfrm>
                      <a:prstGeom prst="rect">
                        <a:avLst/>
                      </a:prstGeom>
                    </p:spPr>
                  </p:pic>
                  <p:cxnSp>
                    <p:nvCxnSpPr>
                      <p:cNvPr id="33" name="Straight Arrow Connector 32">
                        <a:extLst>
                          <a:ext uri="{FF2B5EF4-FFF2-40B4-BE49-F238E27FC236}">
                            <a16:creationId xmlns:a16="http://schemas.microsoft.com/office/drawing/2014/main" id="{A2A551B7-340B-56F3-D8A2-5B3481D49EDE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 flipH="1" flipV="1">
                        <a:off x="2324100" y="2339975"/>
                        <a:ext cx="1180462" cy="111125"/>
                      </a:xfrm>
                      <a:prstGeom prst="straightConnector1">
                        <a:avLst/>
                      </a:prstGeom>
                      <a:ln>
                        <a:tailEnd type="triangle"/>
                      </a:ln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4" name="Straight Arrow Connector 33">
                        <a:extLst>
                          <a:ext uri="{FF2B5EF4-FFF2-40B4-BE49-F238E27FC236}">
                            <a16:creationId xmlns:a16="http://schemas.microsoft.com/office/drawing/2014/main" id="{A39A1543-8E44-151E-12C5-880ED0CAA64F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 flipH="1" flipV="1">
                        <a:off x="2933700" y="1416050"/>
                        <a:ext cx="570862" cy="1035050"/>
                      </a:xfrm>
                      <a:prstGeom prst="straightConnector1">
                        <a:avLst/>
                      </a:prstGeom>
                      <a:ln>
                        <a:tailEnd type="triangle"/>
                      </a:ln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5" name="Straight Arrow Connector 34">
                        <a:extLst>
                          <a:ext uri="{FF2B5EF4-FFF2-40B4-BE49-F238E27FC236}">
                            <a16:creationId xmlns:a16="http://schemas.microsoft.com/office/drawing/2014/main" id="{5998B830-32C0-690C-AD08-43E4C70EB4EB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 flipH="1">
                        <a:off x="2971800" y="2451100"/>
                        <a:ext cx="532762" cy="1066800"/>
                      </a:xfrm>
                      <a:prstGeom prst="straightConnector1">
                        <a:avLst/>
                      </a:prstGeom>
                      <a:ln>
                        <a:tailEnd type="triangle"/>
                      </a:ln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sp>
                  <p:nvSpPr>
                    <p:cNvPr id="29" name="TextBox 28">
                      <a:extLst>
                        <a:ext uri="{FF2B5EF4-FFF2-40B4-BE49-F238E27FC236}">
                          <a16:creationId xmlns:a16="http://schemas.microsoft.com/office/drawing/2014/main" id="{5DBFBBFC-6D13-1803-146B-BCC32BE02B6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95317" y="3058867"/>
                      <a:ext cx="1176345" cy="537715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dirty="0"/>
                        <a:t>A</a:t>
                      </a:r>
                      <a:r>
                        <a:rPr lang="en-US" baseline="-25000" dirty="0"/>
                        <a:t>X</a:t>
                      </a:r>
                      <a:r>
                        <a:rPr lang="en-US" dirty="0"/>
                        <a:t>,Ø</a:t>
                      </a:r>
                      <a:r>
                        <a:rPr lang="en-US" baseline="-25000" dirty="0"/>
                        <a:t>X3</a:t>
                      </a:r>
                    </a:p>
                  </p:txBody>
                </p:sp>
                <p:sp>
                  <p:nvSpPr>
                    <p:cNvPr id="30" name="TextBox 29">
                      <a:extLst>
                        <a:ext uri="{FF2B5EF4-FFF2-40B4-BE49-F238E27FC236}">
                          <a16:creationId xmlns:a16="http://schemas.microsoft.com/office/drawing/2014/main" id="{B29C7683-1444-D4AA-D2F4-56B48DADDBE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429525" y="2336837"/>
                      <a:ext cx="1176345" cy="537715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dirty="0"/>
                        <a:t>A</a:t>
                      </a:r>
                      <a:r>
                        <a:rPr lang="en-US" baseline="-25000" dirty="0"/>
                        <a:t>X</a:t>
                      </a:r>
                      <a:r>
                        <a:rPr lang="en-US" dirty="0"/>
                        <a:t>,Ø</a:t>
                      </a:r>
                      <a:r>
                        <a:rPr lang="en-US" baseline="-25000" dirty="0"/>
                        <a:t>X2</a:t>
                      </a:r>
                    </a:p>
                  </p:txBody>
                </p:sp>
                <p:sp>
                  <p:nvSpPr>
                    <p:cNvPr id="31" name="TextBox 30">
                      <a:extLst>
                        <a:ext uri="{FF2B5EF4-FFF2-40B4-BE49-F238E27FC236}">
                          <a16:creationId xmlns:a16="http://schemas.microsoft.com/office/drawing/2014/main" id="{1D3A039B-0F8D-7BDD-EF66-F31C8AE8498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219131" y="1773166"/>
                      <a:ext cx="1176345" cy="537715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dirty="0"/>
                        <a:t>A</a:t>
                      </a:r>
                      <a:r>
                        <a:rPr lang="en-US" baseline="-25000" dirty="0"/>
                        <a:t>X</a:t>
                      </a:r>
                      <a:r>
                        <a:rPr lang="en-US" dirty="0"/>
                        <a:t>,Ø</a:t>
                      </a:r>
                      <a:r>
                        <a:rPr lang="en-US" baseline="-25000" dirty="0"/>
                        <a:t>X1</a:t>
                      </a:r>
                    </a:p>
                  </p:txBody>
                </p:sp>
              </p:grpSp>
              <p:sp>
                <p:nvSpPr>
                  <p:cNvPr id="27" name="Arc 26">
                    <a:extLst>
                      <a:ext uri="{FF2B5EF4-FFF2-40B4-BE49-F238E27FC236}">
                        <a16:creationId xmlns:a16="http://schemas.microsoft.com/office/drawing/2014/main" id="{98C8F70D-EC1F-4AB8-0F1C-8948C871DF25}"/>
                      </a:ext>
                    </a:extLst>
                  </p:cNvPr>
                  <p:cNvSpPr/>
                  <p:nvPr/>
                </p:nvSpPr>
                <p:spPr>
                  <a:xfrm>
                    <a:off x="2306163" y="1261096"/>
                    <a:ext cx="2391532" cy="2391532"/>
                  </a:xfrm>
                  <a:prstGeom prst="arc">
                    <a:avLst>
                      <a:gd name="adj1" fmla="val 6174606"/>
                      <a:gd name="adj2" fmla="val 15211288"/>
                    </a:avLst>
                  </a:prstGeom>
                  <a:ln>
                    <a:solidFill>
                      <a:schemeClr val="accent6"/>
                    </a:solidFill>
                    <a:prstDash val="sysDot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877BBEC3-157C-70FE-749F-937837D7B029}"/>
                    </a:ext>
                  </a:extLst>
                </p:cNvPr>
                <p:cNvSpPr txBox="1"/>
                <p:nvPr/>
              </p:nvSpPr>
              <p:spPr>
                <a:xfrm>
                  <a:off x="976539" y="4566258"/>
                  <a:ext cx="1017787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radius = 18k</a:t>
                  </a:r>
                </a:p>
              </p:txBody>
            </p:sp>
          </p:grp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43A19B7-22A7-2E40-CF61-211AE7CFA6C4}"/>
                  </a:ext>
                </a:extLst>
              </p:cNvPr>
              <p:cNvSpPr txBox="1"/>
              <p:nvPr/>
            </p:nvSpPr>
            <p:spPr>
              <a:xfrm>
                <a:off x="1067476" y="3577038"/>
                <a:ext cx="35458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X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866B7038-F062-3DEA-F896-C1E8A4315BEF}"/>
                </a:ext>
              </a:extLst>
            </p:cNvPr>
            <p:cNvGrpSpPr/>
            <p:nvPr/>
          </p:nvGrpSpPr>
          <p:grpSpPr>
            <a:xfrm>
              <a:off x="3044895" y="1406773"/>
              <a:ext cx="2444930" cy="2393099"/>
              <a:chOff x="3120193" y="3413150"/>
              <a:chExt cx="2444930" cy="2393099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F506028D-E26D-F70B-C8BB-1F2FD6F1FBF0}"/>
                  </a:ext>
                </a:extLst>
              </p:cNvPr>
              <p:cNvGrpSpPr/>
              <p:nvPr/>
            </p:nvGrpSpPr>
            <p:grpSpPr>
              <a:xfrm>
                <a:off x="3120193" y="3413150"/>
                <a:ext cx="2444930" cy="2393099"/>
                <a:chOff x="3747861" y="582440"/>
                <a:chExt cx="2444930" cy="2393099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375F8376-C786-56CE-2980-2A0F1C186B9A}"/>
                    </a:ext>
                  </a:extLst>
                </p:cNvPr>
                <p:cNvGrpSpPr/>
                <p:nvPr/>
              </p:nvGrpSpPr>
              <p:grpSpPr>
                <a:xfrm>
                  <a:off x="3747861" y="582440"/>
                  <a:ext cx="2444930" cy="2393099"/>
                  <a:chOff x="4487164" y="887240"/>
                  <a:chExt cx="3524569" cy="3449850"/>
                </a:xfrm>
              </p:grpSpPr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7E8951EC-2A76-BF9A-D0D8-8BA99BB3137A}"/>
                      </a:ext>
                    </a:extLst>
                  </p:cNvPr>
                  <p:cNvGrpSpPr/>
                  <p:nvPr/>
                </p:nvGrpSpPr>
                <p:grpSpPr>
                  <a:xfrm>
                    <a:off x="4487164" y="887240"/>
                    <a:ext cx="3524569" cy="3449850"/>
                    <a:chOff x="5282820" y="1104523"/>
                    <a:chExt cx="3524569" cy="3449850"/>
                  </a:xfrm>
                </p:grpSpPr>
                <p:grpSp>
                  <p:nvGrpSpPr>
                    <p:cNvPr id="14" name="Group 13">
                      <a:extLst>
                        <a:ext uri="{FF2B5EF4-FFF2-40B4-BE49-F238E27FC236}">
                          <a16:creationId xmlns:a16="http://schemas.microsoft.com/office/drawing/2014/main" id="{54DBB532-1203-FE33-C8E8-5E9A7073DD9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282820" y="1104523"/>
                      <a:ext cx="3524569" cy="3449850"/>
                      <a:chOff x="5282820" y="1104523"/>
                      <a:chExt cx="3524569" cy="3449850"/>
                    </a:xfrm>
                  </p:grpSpPr>
                  <p:pic>
                    <p:nvPicPr>
                      <p:cNvPr id="18" name="Picture 17" descr="A graph of a baseball demodulation&#10;&#10;AI-generated content may be incorrect.">
                        <a:extLst>
                          <a:ext uri="{FF2B5EF4-FFF2-40B4-BE49-F238E27FC236}">
                            <a16:creationId xmlns:a16="http://schemas.microsoft.com/office/drawing/2014/main" id="{B2190FDA-5963-5985-1DDE-C7FAE57AA88E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2"/>
                      <a:srcRect t="49696"/>
                      <a:stretch>
                        <a:fillRect/>
                      </a:stretch>
                    </p:blipFill>
                    <p:spPr>
                      <a:xfrm>
                        <a:off x="5282820" y="1104523"/>
                        <a:ext cx="3524569" cy="3449850"/>
                      </a:xfrm>
                      <a:prstGeom prst="rect">
                        <a:avLst/>
                      </a:prstGeom>
                    </p:spPr>
                  </p:pic>
                  <p:cxnSp>
                    <p:nvCxnSpPr>
                      <p:cNvPr id="19" name="Straight Arrow Connector 18">
                        <a:extLst>
                          <a:ext uri="{FF2B5EF4-FFF2-40B4-BE49-F238E27FC236}">
                            <a16:creationId xmlns:a16="http://schemas.microsoft.com/office/drawing/2014/main" id="{4E760A4B-FE53-C275-7032-3E617F8EB164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 flipV="1">
                        <a:off x="6915150" y="1619250"/>
                        <a:ext cx="263525" cy="1368425"/>
                      </a:xfrm>
                      <a:prstGeom prst="straightConnector1">
                        <a:avLst/>
                      </a:prstGeom>
                      <a:ln>
                        <a:tailEnd type="triangle"/>
                      </a:ln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0" name="Straight Arrow Connector 19">
                        <a:extLst>
                          <a:ext uri="{FF2B5EF4-FFF2-40B4-BE49-F238E27FC236}">
                            <a16:creationId xmlns:a16="http://schemas.microsoft.com/office/drawing/2014/main" id="{24FF2D51-4C1A-46E5-2A2F-3386CA2EC47F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 flipV="1">
                        <a:off x="6915150" y="2752725"/>
                        <a:ext cx="1390650" cy="234950"/>
                      </a:xfrm>
                      <a:prstGeom prst="straightConnector1">
                        <a:avLst/>
                      </a:prstGeom>
                      <a:ln>
                        <a:tailEnd type="triangle"/>
                      </a:ln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1" name="Straight Arrow Connector 20">
                        <a:extLst>
                          <a:ext uri="{FF2B5EF4-FFF2-40B4-BE49-F238E27FC236}">
                            <a16:creationId xmlns:a16="http://schemas.microsoft.com/office/drawing/2014/main" id="{9F43460A-FF94-36EC-4993-97B565D44D42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6915150" y="2987675"/>
                        <a:ext cx="968375" cy="1028700"/>
                      </a:xfrm>
                      <a:prstGeom prst="straightConnector1">
                        <a:avLst/>
                      </a:prstGeom>
                      <a:ln>
                        <a:tailEnd type="triangle"/>
                      </a:ln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sp>
                  <p:nvSpPr>
                    <p:cNvPr id="15" name="TextBox 14">
                      <a:extLst>
                        <a:ext uri="{FF2B5EF4-FFF2-40B4-BE49-F238E27FC236}">
                          <a16:creationId xmlns:a16="http://schemas.microsoft.com/office/drawing/2014/main" id="{BB25E55E-6C11-F153-8169-14A164A565A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853880" y="3602079"/>
                      <a:ext cx="1107365" cy="532423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dirty="0"/>
                        <a:t>A</a:t>
                      </a:r>
                      <a:r>
                        <a:rPr lang="en-US" baseline="-25000" dirty="0"/>
                        <a:t>Y</a:t>
                      </a:r>
                      <a:r>
                        <a:rPr lang="en-US" dirty="0"/>
                        <a:t>,Ø</a:t>
                      </a:r>
                      <a:r>
                        <a:rPr lang="en-US" baseline="-25000" dirty="0"/>
                        <a:t>Y1</a:t>
                      </a:r>
                    </a:p>
                  </p:txBody>
                </p:sp>
                <p:sp>
                  <p:nvSpPr>
                    <p:cNvPr id="16" name="TextBox 15">
                      <a:extLst>
                        <a:ext uri="{FF2B5EF4-FFF2-40B4-BE49-F238E27FC236}">
                          <a16:creationId xmlns:a16="http://schemas.microsoft.com/office/drawing/2014/main" id="{720E0F23-8E6B-8B81-886A-9B04E6F63DF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543210" y="2799834"/>
                      <a:ext cx="1107365" cy="532423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dirty="0"/>
                        <a:t>A</a:t>
                      </a:r>
                      <a:r>
                        <a:rPr lang="en-US" baseline="-25000" dirty="0"/>
                        <a:t>Y</a:t>
                      </a:r>
                      <a:r>
                        <a:rPr lang="en-US" dirty="0"/>
                        <a:t>,Ø</a:t>
                      </a:r>
                      <a:r>
                        <a:rPr lang="en-US" baseline="-25000" dirty="0"/>
                        <a:t>Y2</a:t>
                      </a:r>
                    </a:p>
                  </p:txBody>
                </p:sp>
                <p:sp>
                  <p:nvSpPr>
                    <p:cNvPr id="17" name="TextBox 16">
                      <a:extLst>
                        <a:ext uri="{FF2B5EF4-FFF2-40B4-BE49-F238E27FC236}">
                          <a16:creationId xmlns:a16="http://schemas.microsoft.com/office/drawing/2014/main" id="{D6A26A07-D801-7E6A-91B6-765FCC95987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369920" y="2099273"/>
                      <a:ext cx="1107365" cy="532423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dirty="0"/>
                        <a:t>A</a:t>
                      </a:r>
                      <a:r>
                        <a:rPr lang="en-US" baseline="-25000" dirty="0"/>
                        <a:t>Y</a:t>
                      </a:r>
                      <a:r>
                        <a:rPr lang="en-US" dirty="0"/>
                        <a:t>,Ø</a:t>
                      </a:r>
                      <a:r>
                        <a:rPr lang="en-US" baseline="-25000" dirty="0"/>
                        <a:t>Y3</a:t>
                      </a:r>
                    </a:p>
                  </p:txBody>
                </p:sp>
              </p:grpSp>
              <p:sp>
                <p:nvSpPr>
                  <p:cNvPr id="13" name="Arc 12">
                    <a:extLst>
                      <a:ext uri="{FF2B5EF4-FFF2-40B4-BE49-F238E27FC236}">
                        <a16:creationId xmlns:a16="http://schemas.microsoft.com/office/drawing/2014/main" id="{0422411F-6642-D759-0E0B-2F92D5ED6000}"/>
                      </a:ext>
                    </a:extLst>
                  </p:cNvPr>
                  <p:cNvSpPr/>
                  <p:nvPr/>
                </p:nvSpPr>
                <p:spPr>
                  <a:xfrm>
                    <a:off x="4690376" y="1356435"/>
                    <a:ext cx="2836865" cy="2836865"/>
                  </a:xfrm>
                  <a:prstGeom prst="arc">
                    <a:avLst>
                      <a:gd name="adj1" fmla="val 16120781"/>
                      <a:gd name="adj2" fmla="val 3320249"/>
                    </a:avLst>
                  </a:prstGeom>
                  <a:ln>
                    <a:solidFill>
                      <a:schemeClr val="accent6"/>
                    </a:solidFill>
                    <a:prstDash val="sysDot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86EB9989-E3E1-685D-D588-673C5FDCA031}"/>
                    </a:ext>
                  </a:extLst>
                </p:cNvPr>
                <p:cNvSpPr txBox="1"/>
                <p:nvPr/>
              </p:nvSpPr>
              <p:spPr>
                <a:xfrm>
                  <a:off x="5027103" y="1044119"/>
                  <a:ext cx="1023115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radius = 10k</a:t>
                  </a:r>
                </a:p>
              </p:txBody>
            </p:sp>
          </p:grp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BFE80EF-1D4E-B410-305A-5CF75272DFA3}"/>
                  </a:ext>
                </a:extLst>
              </p:cNvPr>
              <p:cNvSpPr txBox="1"/>
              <p:nvPr/>
            </p:nvSpPr>
            <p:spPr>
              <a:xfrm>
                <a:off x="3656423" y="3628286"/>
                <a:ext cx="35458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Y</a:t>
                </a:r>
              </a:p>
            </p:txBody>
          </p:sp>
        </p:grp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8AFD1D1-BC42-8D81-EEE0-3C251F391F6A}"/>
              </a:ext>
            </a:extLst>
          </p:cNvPr>
          <p:cNvGrpSpPr/>
          <p:nvPr/>
        </p:nvGrpSpPr>
        <p:grpSpPr>
          <a:xfrm>
            <a:off x="6041904" y="2302446"/>
            <a:ext cx="5450521" cy="1565506"/>
            <a:chOff x="4971199" y="4487670"/>
            <a:chExt cx="5450521" cy="1565506"/>
          </a:xfrm>
        </p:grpSpPr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1654CEF-1708-AC2E-6FF0-7CE83150FA02}"/>
                </a:ext>
              </a:extLst>
            </p:cNvPr>
            <p:cNvCxnSpPr>
              <a:cxnSpLocks/>
            </p:cNvCxnSpPr>
            <p:nvPr/>
          </p:nvCxnSpPr>
          <p:spPr>
            <a:xfrm>
              <a:off x="4971199" y="5343429"/>
              <a:ext cx="1124801" cy="0"/>
            </a:xfrm>
            <a:prstGeom prst="line">
              <a:avLst/>
            </a:prstGeom>
            <a:ln w="38100">
              <a:solidFill>
                <a:srgbClr val="FFC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A7B150CB-D5A4-B088-A5E4-A46364763584}"/>
                </a:ext>
              </a:extLst>
            </p:cNvPr>
            <p:cNvSpPr/>
            <p:nvPr/>
          </p:nvSpPr>
          <p:spPr>
            <a:xfrm>
              <a:off x="7282840" y="5288469"/>
              <a:ext cx="729204" cy="764707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DSP</a:t>
              </a:r>
            </a:p>
          </p:txBody>
        </p: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AF626E6A-2ED6-2638-CFD6-C87E7A471F75}"/>
                </a:ext>
              </a:extLst>
            </p:cNvPr>
            <p:cNvGrpSpPr/>
            <p:nvPr/>
          </p:nvGrpSpPr>
          <p:grpSpPr>
            <a:xfrm>
              <a:off x="8984979" y="4651247"/>
              <a:ext cx="1436741" cy="1330146"/>
              <a:chOff x="9413421" y="3251957"/>
              <a:chExt cx="1436741" cy="1330146"/>
            </a:xfrm>
          </p:grpSpPr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676A2A55-5EDE-97CD-DEF3-4378986BEA60}"/>
                  </a:ext>
                </a:extLst>
              </p:cNvPr>
              <p:cNvSpPr/>
              <p:nvPr/>
            </p:nvSpPr>
            <p:spPr>
              <a:xfrm>
                <a:off x="9990118" y="3756262"/>
                <a:ext cx="860044" cy="528107"/>
              </a:xfrm>
              <a:prstGeom prst="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phase mod</a:t>
                </a:r>
              </a:p>
            </p:txBody>
          </p:sp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09B01907-58ED-68EF-AB12-CE7C0F6D075F}"/>
                  </a:ext>
                </a:extLst>
              </p:cNvPr>
              <p:cNvGrpSpPr/>
              <p:nvPr/>
            </p:nvGrpSpPr>
            <p:grpSpPr>
              <a:xfrm>
                <a:off x="9413421" y="3251957"/>
                <a:ext cx="400050" cy="400050"/>
                <a:chOff x="9413421" y="3251957"/>
                <a:chExt cx="400050" cy="400050"/>
              </a:xfrm>
            </p:grpSpPr>
            <p:sp>
              <p:nvSpPr>
                <p:cNvPr id="54" name="Oval 53">
                  <a:extLst>
                    <a:ext uri="{FF2B5EF4-FFF2-40B4-BE49-F238E27FC236}">
                      <a16:creationId xmlns:a16="http://schemas.microsoft.com/office/drawing/2014/main" id="{16428AE3-A7DA-D986-178F-4E23D0E790C4}"/>
                    </a:ext>
                  </a:extLst>
                </p:cNvPr>
                <p:cNvSpPr/>
                <p:nvPr/>
              </p:nvSpPr>
              <p:spPr>
                <a:xfrm>
                  <a:off x="9413421" y="3251957"/>
                  <a:ext cx="400050" cy="40005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5" name="Arc 54">
                  <a:extLst>
                    <a:ext uri="{FF2B5EF4-FFF2-40B4-BE49-F238E27FC236}">
                      <a16:creationId xmlns:a16="http://schemas.microsoft.com/office/drawing/2014/main" id="{33B127DE-D4F4-A0C8-C9BC-65BA04B98777}"/>
                    </a:ext>
                  </a:extLst>
                </p:cNvPr>
                <p:cNvSpPr/>
                <p:nvPr/>
              </p:nvSpPr>
              <p:spPr>
                <a:xfrm>
                  <a:off x="9473292" y="3306308"/>
                  <a:ext cx="289833" cy="289833"/>
                </a:xfrm>
                <a:prstGeom prst="arc">
                  <a:avLst>
                    <a:gd name="adj1" fmla="val 16200000"/>
                    <a:gd name="adj2" fmla="val 11571748"/>
                  </a:avLst>
                </a:prstGeom>
                <a:ln>
                  <a:headEnd type="none" w="med" len="med"/>
                  <a:tailEnd type="triangle" w="lg" len="lg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51" name="Arc 50">
                <a:extLst>
                  <a:ext uri="{FF2B5EF4-FFF2-40B4-BE49-F238E27FC236}">
                    <a16:creationId xmlns:a16="http://schemas.microsoft.com/office/drawing/2014/main" id="{EA333A9C-1CD5-46D0-B615-1BCBA7E4E93A}"/>
                  </a:ext>
                </a:extLst>
              </p:cNvPr>
              <p:cNvSpPr/>
              <p:nvPr/>
            </p:nvSpPr>
            <p:spPr>
              <a:xfrm>
                <a:off x="9516608" y="3451224"/>
                <a:ext cx="593725" cy="593725"/>
              </a:xfrm>
              <a:prstGeom prst="arc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Arc 51">
                <a:extLst>
                  <a:ext uri="{FF2B5EF4-FFF2-40B4-BE49-F238E27FC236}">
                    <a16:creationId xmlns:a16="http://schemas.microsoft.com/office/drawing/2014/main" id="{9BB3B3E0-39CB-8358-F089-0D2A2E945D97}"/>
                  </a:ext>
                </a:extLst>
              </p:cNvPr>
              <p:cNvSpPr/>
              <p:nvPr/>
            </p:nvSpPr>
            <p:spPr>
              <a:xfrm rot="5400000">
                <a:off x="9565026" y="4036797"/>
                <a:ext cx="593725" cy="496887"/>
              </a:xfrm>
              <a:prstGeom prst="arc">
                <a:avLst>
                  <a:gd name="adj1" fmla="val 16200000"/>
                  <a:gd name="adj2" fmla="val 5516120"/>
                </a:avLst>
              </a:prstGeom>
              <a:ln w="38100">
                <a:solidFill>
                  <a:srgbClr val="FFC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ABA6159F-9C73-BEA0-2953-B854954608E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613446" y="3652007"/>
                <a:ext cx="0" cy="633233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0" name="Right Arrow 39">
              <a:extLst>
                <a:ext uri="{FF2B5EF4-FFF2-40B4-BE49-F238E27FC236}">
                  <a16:creationId xmlns:a16="http://schemas.microsoft.com/office/drawing/2014/main" id="{72104F65-0DE7-187B-88CD-9A0495998015}"/>
                </a:ext>
              </a:extLst>
            </p:cNvPr>
            <p:cNvSpPr/>
            <p:nvPr/>
          </p:nvSpPr>
          <p:spPr>
            <a:xfrm>
              <a:off x="6845707" y="5462963"/>
              <a:ext cx="438201" cy="415718"/>
            </a:xfrm>
            <a:prstGeom prst="rightArrow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C2414FB4-0914-E462-9F50-1D6B92A9D6C1}"/>
                </a:ext>
              </a:extLst>
            </p:cNvPr>
            <p:cNvSpPr/>
            <p:nvPr/>
          </p:nvSpPr>
          <p:spPr>
            <a:xfrm>
              <a:off x="6109005" y="5288469"/>
              <a:ext cx="729204" cy="764707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ICR</a:t>
              </a:r>
            </a:p>
          </p:txBody>
        </p:sp>
        <p:sp>
          <p:nvSpPr>
            <p:cNvPr id="42" name="Arc 41">
              <a:extLst>
                <a:ext uri="{FF2B5EF4-FFF2-40B4-BE49-F238E27FC236}">
                  <a16:creationId xmlns:a16="http://schemas.microsoft.com/office/drawing/2014/main" id="{0C015E78-BB7A-CCF1-CFA9-BA1612A0CBF9}"/>
                </a:ext>
              </a:extLst>
            </p:cNvPr>
            <p:cNvSpPr/>
            <p:nvPr/>
          </p:nvSpPr>
          <p:spPr>
            <a:xfrm flipH="1">
              <a:off x="5394673" y="4834467"/>
              <a:ext cx="593725" cy="593725"/>
            </a:xfrm>
            <a:prstGeom prst="arc">
              <a:avLst/>
            </a:prstGeom>
            <a:ln w="38100"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BB901B35-3B86-E395-0D9D-C01FF95131C1}"/>
                </a:ext>
              </a:extLst>
            </p:cNvPr>
            <p:cNvCxnSpPr>
              <a:cxnSpLocks/>
            </p:cNvCxnSpPr>
            <p:nvPr/>
          </p:nvCxnSpPr>
          <p:spPr>
            <a:xfrm>
              <a:off x="5691535" y="4826572"/>
              <a:ext cx="3287102" cy="16558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02B7417E-795E-E2BC-4A82-690C40113D1E}"/>
                </a:ext>
              </a:extLst>
            </p:cNvPr>
            <p:cNvSpPr/>
            <p:nvPr/>
          </p:nvSpPr>
          <p:spPr>
            <a:xfrm>
              <a:off x="7041262" y="4487670"/>
              <a:ext cx="965072" cy="520803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800" dirty="0"/>
                <a:t>pol. control</a:t>
              </a:r>
            </a:p>
          </p:txBody>
        </p:sp>
        <p:sp>
          <p:nvSpPr>
            <p:cNvPr id="45" name="Up Arrow 44">
              <a:extLst>
                <a:ext uri="{FF2B5EF4-FFF2-40B4-BE49-F238E27FC236}">
                  <a16:creationId xmlns:a16="http://schemas.microsoft.com/office/drawing/2014/main" id="{F9F1A11A-B7C7-4127-330A-35447039F04A}"/>
                </a:ext>
              </a:extLst>
            </p:cNvPr>
            <p:cNvSpPr/>
            <p:nvPr/>
          </p:nvSpPr>
          <p:spPr>
            <a:xfrm>
              <a:off x="7523798" y="5008473"/>
              <a:ext cx="337136" cy="279996"/>
            </a:xfrm>
            <a:prstGeom prst="upArrow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3C526DEF-4875-0B58-7621-84BDA74A471D}"/>
                </a:ext>
              </a:extLst>
            </p:cNvPr>
            <p:cNvGrpSpPr/>
            <p:nvPr/>
          </p:nvGrpSpPr>
          <p:grpSpPr>
            <a:xfrm>
              <a:off x="5194063" y="5140253"/>
              <a:ext cx="400050" cy="400050"/>
              <a:chOff x="5194063" y="5140253"/>
              <a:chExt cx="400050" cy="400050"/>
            </a:xfrm>
          </p:grpSpPr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F67A427F-16A9-86D2-FF27-1573DBE36B5B}"/>
                  </a:ext>
                </a:extLst>
              </p:cNvPr>
              <p:cNvSpPr/>
              <p:nvPr/>
            </p:nvSpPr>
            <p:spPr>
              <a:xfrm>
                <a:off x="5194063" y="5140253"/>
                <a:ext cx="400050" cy="40005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Arc 47">
                <a:extLst>
                  <a:ext uri="{FF2B5EF4-FFF2-40B4-BE49-F238E27FC236}">
                    <a16:creationId xmlns:a16="http://schemas.microsoft.com/office/drawing/2014/main" id="{B05ADA63-648B-37DF-1248-219096DBBD97}"/>
                  </a:ext>
                </a:extLst>
              </p:cNvPr>
              <p:cNvSpPr/>
              <p:nvPr/>
            </p:nvSpPr>
            <p:spPr>
              <a:xfrm>
                <a:off x="5253934" y="5194604"/>
                <a:ext cx="289833" cy="289833"/>
              </a:xfrm>
              <a:prstGeom prst="arc">
                <a:avLst>
                  <a:gd name="adj1" fmla="val 16200000"/>
                  <a:gd name="adj2" fmla="val 11571748"/>
                </a:avLst>
              </a:prstGeom>
              <a:ln>
                <a:headEnd type="none" w="med" len="med"/>
                <a:tailEnd type="triangle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56" name="TextBox 55">
            <a:extLst>
              <a:ext uri="{FF2B5EF4-FFF2-40B4-BE49-F238E27FC236}">
                <a16:creationId xmlns:a16="http://schemas.microsoft.com/office/drawing/2014/main" id="{D5DB71BA-4793-218E-62B0-E667DFBFC4C3}"/>
              </a:ext>
            </a:extLst>
          </p:cNvPr>
          <p:cNvSpPr txBox="1"/>
          <p:nvPr/>
        </p:nvSpPr>
        <p:spPr>
          <a:xfrm>
            <a:off x="354592" y="768817"/>
            <a:ext cx="9992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Maintain polarization at modulator by compensating fiber depolarization without dithering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8B84587E-5984-4668-5A5F-2E8349A2058A}"/>
              </a:ext>
            </a:extLst>
          </p:cNvPr>
          <p:cNvSpPr txBox="1"/>
          <p:nvPr/>
        </p:nvSpPr>
        <p:spPr>
          <a:xfrm>
            <a:off x="10158871" y="1425213"/>
            <a:ext cx="19395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constant return state, fixed by polarizer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2B72A3B0-12A5-FDEC-EFDF-237213FFB169}"/>
              </a:ext>
            </a:extLst>
          </p:cNvPr>
          <p:cNvGrpSpPr/>
          <p:nvPr/>
        </p:nvGrpSpPr>
        <p:grpSpPr>
          <a:xfrm>
            <a:off x="9163588" y="2259300"/>
            <a:ext cx="660148" cy="392799"/>
            <a:chOff x="5825466" y="1025260"/>
            <a:chExt cx="660148" cy="392799"/>
          </a:xfrm>
        </p:grpSpPr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FF28A6B1-4E11-C031-0722-2FA177905634}"/>
                </a:ext>
              </a:extLst>
            </p:cNvPr>
            <p:cNvSpPr/>
            <p:nvPr/>
          </p:nvSpPr>
          <p:spPr>
            <a:xfrm>
              <a:off x="6096000" y="1025260"/>
              <a:ext cx="389614" cy="389614"/>
            </a:xfrm>
            <a:prstGeom prst="ellipse">
              <a:avLst/>
            </a:prstGeom>
            <a:noFill/>
            <a:ln w="38100"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F3465991-7D01-771C-4D0D-34CC3FA26731}"/>
                </a:ext>
              </a:extLst>
            </p:cNvPr>
            <p:cNvSpPr/>
            <p:nvPr/>
          </p:nvSpPr>
          <p:spPr>
            <a:xfrm>
              <a:off x="5960733" y="1028445"/>
              <a:ext cx="389614" cy="389614"/>
            </a:xfrm>
            <a:prstGeom prst="ellipse">
              <a:avLst/>
            </a:prstGeom>
            <a:noFill/>
            <a:ln w="38100"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12984AAD-BC75-D451-5C2D-9F045F9DE40C}"/>
                </a:ext>
              </a:extLst>
            </p:cNvPr>
            <p:cNvSpPr/>
            <p:nvPr/>
          </p:nvSpPr>
          <p:spPr>
            <a:xfrm>
              <a:off x="5825466" y="1025260"/>
              <a:ext cx="389614" cy="389614"/>
            </a:xfrm>
            <a:prstGeom prst="ellipse">
              <a:avLst/>
            </a:prstGeom>
            <a:noFill/>
            <a:ln w="38100"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2" name="TextBox 61">
            <a:extLst>
              <a:ext uri="{FF2B5EF4-FFF2-40B4-BE49-F238E27FC236}">
                <a16:creationId xmlns:a16="http://schemas.microsoft.com/office/drawing/2014/main" id="{3EE4C402-48ED-883D-9926-81FBC0EC1AA8}"/>
              </a:ext>
            </a:extLst>
          </p:cNvPr>
          <p:cNvSpPr txBox="1"/>
          <p:nvPr/>
        </p:nvSpPr>
        <p:spPr>
          <a:xfrm>
            <a:off x="5721749" y="1894617"/>
            <a:ext cx="215964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some constant state initially set when signal is maximized</a:t>
            </a:r>
          </a:p>
        </p:txBody>
      </p: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A1D8E267-B38E-5C2E-A860-8649637E3B9F}"/>
              </a:ext>
            </a:extLst>
          </p:cNvPr>
          <p:cNvCxnSpPr>
            <a:cxnSpLocks/>
          </p:cNvCxnSpPr>
          <p:nvPr/>
        </p:nvCxnSpPr>
        <p:spPr>
          <a:xfrm flipH="1">
            <a:off x="9965361" y="1920030"/>
            <a:ext cx="381781" cy="656571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DF9302A8-B50A-4ABE-28BE-1B62EA294520}"/>
              </a:ext>
            </a:extLst>
          </p:cNvPr>
          <p:cNvCxnSpPr>
            <a:cxnSpLocks/>
          </p:cNvCxnSpPr>
          <p:nvPr/>
        </p:nvCxnSpPr>
        <p:spPr>
          <a:xfrm>
            <a:off x="6916446" y="2425469"/>
            <a:ext cx="142657" cy="583911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4F38A30A-C4F6-2BA0-EBFE-066B84E6A43A}"/>
              </a:ext>
            </a:extLst>
          </p:cNvPr>
          <p:cNvSpPr txBox="1"/>
          <p:nvPr/>
        </p:nvSpPr>
        <p:spPr>
          <a:xfrm>
            <a:off x="11149757" y="2005032"/>
            <a:ext cx="8600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linear</a:t>
            </a:r>
          </a:p>
          <a:p>
            <a:r>
              <a:rPr lang="en-US" sz="1400" dirty="0"/>
              <a:t>polarizer</a:t>
            </a:r>
          </a:p>
        </p:txBody>
      </p: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0C80658F-6C60-3F95-38C7-BBD1BA4F9B81}"/>
              </a:ext>
            </a:extLst>
          </p:cNvPr>
          <p:cNvCxnSpPr>
            <a:cxnSpLocks/>
          </p:cNvCxnSpPr>
          <p:nvPr/>
        </p:nvCxnSpPr>
        <p:spPr>
          <a:xfrm flipH="1">
            <a:off x="11080551" y="2494293"/>
            <a:ext cx="225590" cy="449748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Right Brace 66">
            <a:extLst>
              <a:ext uri="{FF2B5EF4-FFF2-40B4-BE49-F238E27FC236}">
                <a16:creationId xmlns:a16="http://schemas.microsoft.com/office/drawing/2014/main" id="{40775389-ECFE-F82A-2DA3-7E593FC5BC74}"/>
              </a:ext>
            </a:extLst>
          </p:cNvPr>
          <p:cNvSpPr/>
          <p:nvPr/>
        </p:nvSpPr>
        <p:spPr>
          <a:xfrm rot="16200000">
            <a:off x="8742600" y="1174996"/>
            <a:ext cx="463595" cy="1698678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CB70B563-C1E4-AA18-BD63-25879C314F39}"/>
              </a:ext>
            </a:extLst>
          </p:cNvPr>
          <p:cNvSpPr txBox="1"/>
          <p:nvPr/>
        </p:nvSpPr>
        <p:spPr>
          <a:xfrm>
            <a:off x="8135512" y="1321265"/>
            <a:ext cx="16756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polarization varies only within here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0BDBC329-C7DE-B3DE-5091-BF67F886C254}"/>
              </a:ext>
            </a:extLst>
          </p:cNvPr>
          <p:cNvSpPr/>
          <p:nvPr/>
        </p:nvSpPr>
        <p:spPr>
          <a:xfrm>
            <a:off x="6762240" y="3093299"/>
            <a:ext cx="200337" cy="14966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D52A6551-2126-DFE9-EDBD-F0C0DFD92AAB}"/>
              </a:ext>
            </a:extLst>
          </p:cNvPr>
          <p:cNvSpPr txBox="1"/>
          <p:nvPr/>
        </p:nvSpPr>
        <p:spPr>
          <a:xfrm>
            <a:off x="5780492" y="3377567"/>
            <a:ext cx="138621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manual controller</a:t>
            </a:r>
          </a:p>
          <a:p>
            <a:r>
              <a:rPr lang="en-US" sz="1400" dirty="0"/>
              <a:t>(equalize X,Y)</a:t>
            </a:r>
          </a:p>
        </p:txBody>
      </p: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22AB68A8-06CC-5B6E-6734-01A5CDF5E4AD}"/>
              </a:ext>
            </a:extLst>
          </p:cNvPr>
          <p:cNvCxnSpPr>
            <a:cxnSpLocks/>
            <a:endCxn id="69" idx="2"/>
          </p:cNvCxnSpPr>
          <p:nvPr/>
        </p:nvCxnSpPr>
        <p:spPr>
          <a:xfrm flipV="1">
            <a:off x="6664818" y="3242968"/>
            <a:ext cx="197591" cy="450489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2" name="Picture 71" descr="A sphere with a sphere with a sphere with a sphere with a sphere with a sphere with a sphere with a sphere with a sphere with a sphere with a sphere with a sphere with a sphere with&#10;&#10;AI-generated content may be incorrect.">
            <a:extLst>
              <a:ext uri="{FF2B5EF4-FFF2-40B4-BE49-F238E27FC236}">
                <a16:creationId xmlns:a16="http://schemas.microsoft.com/office/drawing/2014/main" id="{D31DF02D-4768-639D-29DF-F18F3A04155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6565" t="8053" b="8545"/>
          <a:stretch>
            <a:fillRect/>
          </a:stretch>
        </p:blipFill>
        <p:spPr>
          <a:xfrm>
            <a:off x="6857384" y="4282274"/>
            <a:ext cx="2186167" cy="2235478"/>
          </a:xfrm>
          <a:prstGeom prst="rect">
            <a:avLst/>
          </a:prstGeom>
        </p:spPr>
      </p:pic>
      <p:pic>
        <p:nvPicPr>
          <p:cNvPr id="73" name="Picture 72" descr="A black square box with white text&#10;&#10;AI-generated content may be incorrect.">
            <a:extLst>
              <a:ext uri="{FF2B5EF4-FFF2-40B4-BE49-F238E27FC236}">
                <a16:creationId xmlns:a16="http://schemas.microsoft.com/office/drawing/2014/main" id="{F19E904A-95C0-CD0D-E19E-DF4D5674AD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28929" y="5040353"/>
            <a:ext cx="2141514" cy="1527956"/>
          </a:xfrm>
          <a:prstGeom prst="rect">
            <a:avLst/>
          </a:prstGeom>
        </p:spPr>
      </p:pic>
      <p:sp>
        <p:nvSpPr>
          <p:cNvPr id="74" name="TextBox 73">
            <a:extLst>
              <a:ext uri="{FF2B5EF4-FFF2-40B4-BE49-F238E27FC236}">
                <a16:creationId xmlns:a16="http://schemas.microsoft.com/office/drawing/2014/main" id="{50197FDF-790C-0E41-B7A2-D12A9578A1EA}"/>
              </a:ext>
            </a:extLst>
          </p:cNvPr>
          <p:cNvSpPr txBox="1"/>
          <p:nvPr/>
        </p:nvSpPr>
        <p:spPr>
          <a:xfrm>
            <a:off x="9138696" y="4647411"/>
            <a:ext cx="29873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USB connected 3-waveplate rotator: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816F9656-55FD-0D65-9183-7912CA41AF5C}"/>
              </a:ext>
            </a:extLst>
          </p:cNvPr>
          <p:cNvSpPr txBox="1"/>
          <p:nvPr/>
        </p:nvSpPr>
        <p:spPr>
          <a:xfrm>
            <a:off x="6167706" y="1332845"/>
            <a:ext cx="19442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sent state is constant</a:t>
            </a:r>
          </a:p>
        </p:txBody>
      </p: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984F0F95-386E-FE27-D45A-15F06BF44D82}"/>
              </a:ext>
            </a:extLst>
          </p:cNvPr>
          <p:cNvCxnSpPr>
            <a:cxnSpLocks/>
          </p:cNvCxnSpPr>
          <p:nvPr/>
        </p:nvCxnSpPr>
        <p:spPr>
          <a:xfrm>
            <a:off x="7521374" y="1598628"/>
            <a:ext cx="443064" cy="977973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Box 76">
            <a:extLst>
              <a:ext uri="{FF2B5EF4-FFF2-40B4-BE49-F238E27FC236}">
                <a16:creationId xmlns:a16="http://schemas.microsoft.com/office/drawing/2014/main" id="{25FB0894-B877-DCCA-BA72-B7DFB5D18BF2}"/>
              </a:ext>
            </a:extLst>
          </p:cNvPr>
          <p:cNvSpPr txBox="1"/>
          <p:nvPr/>
        </p:nvSpPr>
        <p:spPr>
          <a:xfrm>
            <a:off x="413520" y="1352418"/>
            <a:ext cx="5851248" cy="379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Three measurements of RF phase, not drift corrected:</a:t>
            </a:r>
          </a:p>
        </p:txBody>
      </p:sp>
    </p:spTree>
    <p:extLst>
      <p:ext uri="{BB962C8B-B14F-4D97-AF65-F5344CB8AC3E}">
        <p14:creationId xmlns:p14="http://schemas.microsoft.com/office/powerpoint/2010/main" val="16858016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0BD02D-E18A-930F-DDA0-D297D3424B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043" y="206211"/>
            <a:ext cx="9107879" cy="548800"/>
          </a:xfrm>
        </p:spPr>
        <p:txBody>
          <a:bodyPr/>
          <a:lstStyle/>
          <a:p>
            <a:r>
              <a:rPr lang="en-US" dirty="0"/>
              <a:t>Short term data, 4GHz sample rate</a:t>
            </a:r>
          </a:p>
        </p:txBody>
      </p:sp>
      <p:pic>
        <p:nvPicPr>
          <p:cNvPr id="7" name="Picture 6" descr="A graph with blue and orange lines&#10;&#10;AI-generated content may be incorrect.">
            <a:extLst>
              <a:ext uri="{FF2B5EF4-FFF2-40B4-BE49-F238E27FC236}">
                <a16:creationId xmlns:a16="http://schemas.microsoft.com/office/drawing/2014/main" id="{E0F49DEA-A680-DCE9-14D6-F57198CF6D8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803" b="7686"/>
          <a:stretch>
            <a:fillRect/>
          </a:stretch>
        </p:blipFill>
        <p:spPr>
          <a:xfrm>
            <a:off x="6494541" y="250138"/>
            <a:ext cx="3027382" cy="408179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37920D6-4C3D-CF01-618F-9EAEED2BA69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842" b="6079"/>
          <a:stretch>
            <a:fillRect/>
          </a:stretch>
        </p:blipFill>
        <p:spPr>
          <a:xfrm>
            <a:off x="9491095" y="294868"/>
            <a:ext cx="2623783" cy="4037062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9E0DAD7-417A-3908-478F-FD5B878F951E}"/>
              </a:ext>
            </a:extLst>
          </p:cNvPr>
          <p:cNvCxnSpPr/>
          <p:nvPr/>
        </p:nvCxnSpPr>
        <p:spPr>
          <a:xfrm>
            <a:off x="9821781" y="3936069"/>
            <a:ext cx="2073275" cy="0"/>
          </a:xfrm>
          <a:prstGeom prst="line">
            <a:avLst/>
          </a:prstGeom>
          <a:ln w="28575"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45AAF267-7454-9D8F-B124-15E0A1989AB3}"/>
              </a:ext>
            </a:extLst>
          </p:cNvPr>
          <p:cNvSpPr txBox="1"/>
          <p:nvPr/>
        </p:nvSpPr>
        <p:spPr>
          <a:xfrm>
            <a:off x="10560900" y="3609044"/>
            <a:ext cx="595035" cy="3794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1/IF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E24CA93-7028-9A11-7907-227D8D58865C}"/>
              </a:ext>
            </a:extLst>
          </p:cNvPr>
          <p:cNvCxnSpPr>
            <a:cxnSpLocks/>
          </p:cNvCxnSpPr>
          <p:nvPr/>
        </p:nvCxnSpPr>
        <p:spPr>
          <a:xfrm>
            <a:off x="7554107" y="4003340"/>
            <a:ext cx="784330" cy="0"/>
          </a:xfrm>
          <a:prstGeom prst="line">
            <a:avLst/>
          </a:prstGeom>
          <a:ln w="28575"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602A9C2A-A5BA-2FD6-2594-1D023E4BD740}"/>
              </a:ext>
            </a:extLst>
          </p:cNvPr>
          <p:cNvSpPr txBox="1"/>
          <p:nvPr/>
        </p:nvSpPr>
        <p:spPr>
          <a:xfrm>
            <a:off x="7677171" y="3622239"/>
            <a:ext cx="595035" cy="3794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1/IF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1B94B04-823D-1937-C08A-1D5B196666AB}"/>
              </a:ext>
            </a:extLst>
          </p:cNvPr>
          <p:cNvCxnSpPr>
            <a:cxnSpLocks/>
          </p:cNvCxnSpPr>
          <p:nvPr/>
        </p:nvCxnSpPr>
        <p:spPr>
          <a:xfrm>
            <a:off x="7028121" y="1193411"/>
            <a:ext cx="1978027" cy="285611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6AA6AE8B-176A-A3F0-669D-8131D948016A}"/>
              </a:ext>
            </a:extLst>
          </p:cNvPr>
          <p:cNvSpPr txBox="1"/>
          <p:nvPr/>
        </p:nvSpPr>
        <p:spPr>
          <a:xfrm>
            <a:off x="7373809" y="2666677"/>
            <a:ext cx="756938" cy="6665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slope</a:t>
            </a:r>
          </a:p>
          <a:p>
            <a:r>
              <a:rPr lang="en-US" dirty="0"/>
              <a:t>is IF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2F31641-DED5-D7B5-EB71-5835E71CF5C6}"/>
              </a:ext>
            </a:extLst>
          </p:cNvPr>
          <p:cNvSpPr txBox="1"/>
          <p:nvPr/>
        </p:nvSpPr>
        <p:spPr>
          <a:xfrm>
            <a:off x="7810813" y="785670"/>
            <a:ext cx="1665841" cy="6665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RF = 110MHz</a:t>
            </a:r>
          </a:p>
          <a:p>
            <a:r>
              <a:rPr lang="en-US" sz="1800" dirty="0"/>
              <a:t>IF = 55MHz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DBD132A-9C52-70E9-C03F-A94ACABB72A9}"/>
              </a:ext>
            </a:extLst>
          </p:cNvPr>
          <p:cNvSpPr txBox="1"/>
          <p:nvPr/>
        </p:nvSpPr>
        <p:spPr>
          <a:xfrm>
            <a:off x="10494048" y="785669"/>
            <a:ext cx="13837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RF = 1GHz</a:t>
            </a:r>
          </a:p>
          <a:p>
            <a:r>
              <a:rPr lang="en-US" sz="1800" dirty="0"/>
              <a:t>IF = 55MHz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FE9DEBFF-CC88-F0BD-651B-593B2146AEC0}"/>
              </a:ext>
            </a:extLst>
          </p:cNvPr>
          <p:cNvGrpSpPr/>
          <p:nvPr/>
        </p:nvGrpSpPr>
        <p:grpSpPr>
          <a:xfrm>
            <a:off x="9831032" y="2001855"/>
            <a:ext cx="1109546" cy="241606"/>
            <a:chOff x="4766019" y="2843561"/>
            <a:chExt cx="1109546" cy="241606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CF5B545-F9F3-921A-D9B1-AA255224F932}"/>
                </a:ext>
              </a:extLst>
            </p:cNvPr>
            <p:cNvCxnSpPr/>
            <p:nvPr/>
          </p:nvCxnSpPr>
          <p:spPr>
            <a:xfrm>
              <a:off x="4766019" y="2843561"/>
              <a:ext cx="1109546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9CAD728-6D13-F4CD-5F49-F4ADE60DF727}"/>
                </a:ext>
              </a:extLst>
            </p:cNvPr>
            <p:cNvCxnSpPr/>
            <p:nvPr/>
          </p:nvCxnSpPr>
          <p:spPr>
            <a:xfrm>
              <a:off x="4766019" y="3085167"/>
              <a:ext cx="1109546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4C034470-A47E-E492-6416-1E954193222D}"/>
              </a:ext>
            </a:extLst>
          </p:cNvPr>
          <p:cNvSpPr txBox="1"/>
          <p:nvPr/>
        </p:nvSpPr>
        <p:spPr>
          <a:xfrm>
            <a:off x="9889684" y="2846600"/>
            <a:ext cx="12314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polarization</a:t>
            </a:r>
          </a:p>
          <a:p>
            <a:r>
              <a:rPr lang="en-US" sz="1600" dirty="0"/>
              <a:t>phase shift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410F5078-44D1-3A0F-64EC-9D78E7F05A90}"/>
              </a:ext>
            </a:extLst>
          </p:cNvPr>
          <p:cNvCxnSpPr>
            <a:cxnSpLocks/>
          </p:cNvCxnSpPr>
          <p:nvPr/>
        </p:nvCxnSpPr>
        <p:spPr>
          <a:xfrm>
            <a:off x="10077518" y="1662167"/>
            <a:ext cx="0" cy="339688"/>
          </a:xfrm>
          <a:prstGeom prst="line">
            <a:avLst/>
          </a:prstGeom>
          <a:ln w="28575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5861E53F-56B1-3D94-ADD3-FC29349675A4}"/>
              </a:ext>
            </a:extLst>
          </p:cNvPr>
          <p:cNvCxnSpPr>
            <a:cxnSpLocks/>
          </p:cNvCxnSpPr>
          <p:nvPr/>
        </p:nvCxnSpPr>
        <p:spPr>
          <a:xfrm flipV="1">
            <a:off x="10079410" y="2240005"/>
            <a:ext cx="0" cy="653967"/>
          </a:xfrm>
          <a:prstGeom prst="line">
            <a:avLst/>
          </a:prstGeom>
          <a:ln w="28575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032CBD1A-7237-D9D2-65F5-794989467550}"/>
              </a:ext>
            </a:extLst>
          </p:cNvPr>
          <p:cNvSpPr txBox="1"/>
          <p:nvPr/>
        </p:nvSpPr>
        <p:spPr>
          <a:xfrm>
            <a:off x="7752278" y="4292309"/>
            <a:ext cx="909223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/>
              <a:t>time, µs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A2D3B7D-F4F9-72B3-D7AC-C0D090C62E74}"/>
              </a:ext>
            </a:extLst>
          </p:cNvPr>
          <p:cNvSpPr txBox="1"/>
          <p:nvPr/>
        </p:nvSpPr>
        <p:spPr>
          <a:xfrm>
            <a:off x="10351991" y="4303469"/>
            <a:ext cx="909223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/>
              <a:t>time, µs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962B73A-A1A7-F90B-435C-2B84EE9EF75B}"/>
              </a:ext>
            </a:extLst>
          </p:cNvPr>
          <p:cNvSpPr txBox="1"/>
          <p:nvPr/>
        </p:nvSpPr>
        <p:spPr>
          <a:xfrm rot="16200000">
            <a:off x="5698226" y="1170076"/>
            <a:ext cx="1394934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/>
              <a:t>IF phase, rad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A0D122F-0DAE-3168-4545-B9F924D1B603}"/>
              </a:ext>
            </a:extLst>
          </p:cNvPr>
          <p:cNvSpPr txBox="1"/>
          <p:nvPr/>
        </p:nvSpPr>
        <p:spPr>
          <a:xfrm>
            <a:off x="7049917" y="357265"/>
            <a:ext cx="1500732" cy="3794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polar phase:</a:t>
            </a: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EA9CC8E4-54C5-9293-916C-5A1D022FD972}"/>
              </a:ext>
            </a:extLst>
          </p:cNvPr>
          <p:cNvGrpSpPr/>
          <p:nvPr/>
        </p:nvGrpSpPr>
        <p:grpSpPr>
          <a:xfrm>
            <a:off x="383025" y="924776"/>
            <a:ext cx="5313375" cy="2507168"/>
            <a:chOff x="607740" y="718588"/>
            <a:chExt cx="5313375" cy="2507168"/>
          </a:xfrm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D52EA8D3-11FF-4502-7D1C-307BD8DB78B9}"/>
                </a:ext>
              </a:extLst>
            </p:cNvPr>
            <p:cNvGrpSpPr/>
            <p:nvPr/>
          </p:nvGrpSpPr>
          <p:grpSpPr>
            <a:xfrm>
              <a:off x="607740" y="718588"/>
              <a:ext cx="5313375" cy="2507168"/>
              <a:chOff x="514905" y="596277"/>
              <a:chExt cx="7466120" cy="3522962"/>
            </a:xfrm>
          </p:grpSpPr>
          <p:pic>
            <p:nvPicPr>
              <p:cNvPr id="63" name="Picture 62">
                <a:extLst>
                  <a:ext uri="{FF2B5EF4-FFF2-40B4-BE49-F238E27FC236}">
                    <a16:creationId xmlns:a16="http://schemas.microsoft.com/office/drawing/2014/main" id="{07A3E742-7896-78CA-905B-8DD730FA327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400000"/>
                        </a14:imgEffect>
                        <a14:imgEffect>
                          <a14:brightnessContrast bright="62000" contrast="100000"/>
                        </a14:imgEffect>
                      </a14:imgLayer>
                    </a14:imgProps>
                  </a:ext>
                </a:extLst>
              </a:blip>
              <a:srcRect l="1520" t="7088" r="2419" b="6733"/>
              <a:stretch>
                <a:fillRect/>
              </a:stretch>
            </p:blipFill>
            <p:spPr>
              <a:xfrm>
                <a:off x="514905" y="596277"/>
                <a:ext cx="7466120" cy="3522962"/>
              </a:xfrm>
              <a:prstGeom prst="rect">
                <a:avLst/>
              </a:prstGeom>
            </p:spPr>
          </p:pic>
          <p:pic>
            <p:nvPicPr>
              <p:cNvPr id="64" name="Picture 63">
                <a:extLst>
                  <a:ext uri="{FF2B5EF4-FFF2-40B4-BE49-F238E27FC236}">
                    <a16:creationId xmlns:a16="http://schemas.microsoft.com/office/drawing/2014/main" id="{4FE2D2B1-BCD9-3065-F30C-F4A08535C9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saturation sat="400000"/>
                        </a14:imgEffect>
                        <a14:imgEffect>
                          <a14:brightnessContrast bright="65000" contrast="100000"/>
                        </a14:imgEffect>
                      </a14:imgLayer>
                    </a14:imgProps>
                  </a:ext>
                </a:extLst>
              </a:blip>
              <a:srcRect l="7522" t="39644" r="71462" b="19364"/>
              <a:stretch>
                <a:fillRect/>
              </a:stretch>
            </p:blipFill>
            <p:spPr>
              <a:xfrm>
                <a:off x="822399" y="731600"/>
                <a:ext cx="3081265" cy="3160809"/>
              </a:xfrm>
              <a:prstGeom prst="rect">
                <a:avLst/>
              </a:prstGeom>
            </p:spPr>
          </p:pic>
        </p:grp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C1C2CF10-5236-0744-73F4-A5DD43DF5717}"/>
                </a:ext>
              </a:extLst>
            </p:cNvPr>
            <p:cNvSpPr txBox="1"/>
            <p:nvPr/>
          </p:nvSpPr>
          <p:spPr>
            <a:xfrm>
              <a:off x="3529117" y="802627"/>
              <a:ext cx="27443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chemeClr val="bg1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rPr>
                <a:t>I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80F18594-CAB8-4713-E68B-5E2EFBAA256F}"/>
                </a:ext>
              </a:extLst>
            </p:cNvPr>
            <p:cNvSpPr txBox="1"/>
            <p:nvPr/>
          </p:nvSpPr>
          <p:spPr>
            <a:xfrm>
              <a:off x="3482630" y="1838377"/>
              <a:ext cx="38023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chemeClr val="bg1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rPr>
                <a:t>Q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C2A79D22-08AC-E9BF-5E13-20F94088FDF0}"/>
                </a:ext>
              </a:extLst>
            </p:cNvPr>
            <p:cNvSpPr txBox="1"/>
            <p:nvPr/>
          </p:nvSpPr>
          <p:spPr>
            <a:xfrm>
              <a:off x="797489" y="2754249"/>
              <a:ext cx="88197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</a:rPr>
                <a:t>RF cycle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7FEAC226-3C50-9FCA-2EB9-62D0D7E3EBB4}"/>
                </a:ext>
              </a:extLst>
            </p:cNvPr>
            <p:cNvSpPr txBox="1"/>
            <p:nvPr/>
          </p:nvSpPr>
          <p:spPr>
            <a:xfrm>
              <a:off x="795770" y="739133"/>
              <a:ext cx="174118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chemeClr val="bg1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rPr>
                <a:t>I vs Q (1GHz)</a:t>
              </a:r>
            </a:p>
          </p:txBody>
        </p: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D8E83DA1-8FAC-5887-8FF5-4D2AB36EF147}"/>
                </a:ext>
              </a:extLst>
            </p:cNvPr>
            <p:cNvCxnSpPr/>
            <p:nvPr/>
          </p:nvCxnSpPr>
          <p:spPr>
            <a:xfrm>
              <a:off x="1929968" y="2754249"/>
              <a:ext cx="0" cy="295721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A5F9C7BC-8719-9DB1-58DC-148DF78FA509}"/>
                </a:ext>
              </a:extLst>
            </p:cNvPr>
            <p:cNvCxnSpPr/>
            <p:nvPr/>
          </p:nvCxnSpPr>
          <p:spPr>
            <a:xfrm>
              <a:off x="2217869" y="2758791"/>
              <a:ext cx="0" cy="295721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421E45C1-502E-9DDE-13C3-40F653A7D28C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367673" y="2786678"/>
              <a:ext cx="0" cy="295721"/>
            </a:xfrm>
            <a:prstGeom prst="line">
              <a:avLst/>
            </a:prstGeom>
            <a:ln w="19050">
              <a:solidFill>
                <a:schemeClr val="bg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F409AEFA-57BD-331D-184E-A365F503AD5D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1782108" y="2786678"/>
              <a:ext cx="0" cy="295721"/>
            </a:xfrm>
            <a:prstGeom prst="line">
              <a:avLst/>
            </a:prstGeom>
            <a:ln w="19050">
              <a:solidFill>
                <a:schemeClr val="bg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7" name="Picture 66">
            <a:extLst>
              <a:ext uri="{FF2B5EF4-FFF2-40B4-BE49-F238E27FC236}">
                <a16:creationId xmlns:a16="http://schemas.microsoft.com/office/drawing/2014/main" id="{202B38BF-1BB9-A9D8-5C34-C8F8218B789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40728" t="26494" r="18095" b="48983"/>
          <a:stretch>
            <a:fillRect/>
          </a:stretch>
        </p:blipFill>
        <p:spPr>
          <a:xfrm>
            <a:off x="480781" y="3891429"/>
            <a:ext cx="5097267" cy="2905526"/>
          </a:xfrm>
          <a:prstGeom prst="rect">
            <a:avLst/>
          </a:prstGeom>
        </p:spPr>
      </p:pic>
      <p:sp>
        <p:nvSpPr>
          <p:cNvPr id="69" name="Right Arrow 68">
            <a:extLst>
              <a:ext uri="{FF2B5EF4-FFF2-40B4-BE49-F238E27FC236}">
                <a16:creationId xmlns:a16="http://schemas.microsoft.com/office/drawing/2014/main" id="{1C3738DA-C4B1-CDEE-52E7-EF0C0FABE5F9}"/>
              </a:ext>
            </a:extLst>
          </p:cNvPr>
          <p:cNvSpPr/>
          <p:nvPr/>
        </p:nvSpPr>
        <p:spPr>
          <a:xfrm>
            <a:off x="5740441" y="2163724"/>
            <a:ext cx="883526" cy="74336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B134C0A9-07E1-22D1-A01F-7BB790AE03E9}"/>
              </a:ext>
            </a:extLst>
          </p:cNvPr>
          <p:cNvSpPr txBox="1"/>
          <p:nvPr/>
        </p:nvSpPr>
        <p:spPr>
          <a:xfrm>
            <a:off x="851588" y="4568262"/>
            <a:ext cx="1816523" cy="3794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IF phase v time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DACA940F-5AC8-974C-F899-344A9030C540}"/>
              </a:ext>
            </a:extLst>
          </p:cNvPr>
          <p:cNvSpPr txBox="1"/>
          <p:nvPr/>
        </p:nvSpPr>
        <p:spPr>
          <a:xfrm>
            <a:off x="3448031" y="6088427"/>
            <a:ext cx="2468946" cy="3794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LPF gives optical drift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28C232EF-2DA9-2EC4-F078-DC0F311636C8}"/>
              </a:ext>
            </a:extLst>
          </p:cNvPr>
          <p:cNvSpPr txBox="1"/>
          <p:nvPr/>
        </p:nvSpPr>
        <p:spPr>
          <a:xfrm>
            <a:off x="1559178" y="3643514"/>
            <a:ext cx="2988319" cy="3794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two readings 0.5sec apart:</a:t>
            </a:r>
          </a:p>
        </p:txBody>
      </p:sp>
      <p:sp>
        <p:nvSpPr>
          <p:cNvPr id="75" name="Bent Arrow 74">
            <a:extLst>
              <a:ext uri="{FF2B5EF4-FFF2-40B4-BE49-F238E27FC236}">
                <a16:creationId xmlns:a16="http://schemas.microsoft.com/office/drawing/2014/main" id="{DAD2F08E-134E-8B1C-BBE7-6BA64770C2D2}"/>
              </a:ext>
            </a:extLst>
          </p:cNvPr>
          <p:cNvSpPr/>
          <p:nvPr/>
        </p:nvSpPr>
        <p:spPr>
          <a:xfrm rot="10800000">
            <a:off x="6226414" y="4418281"/>
            <a:ext cx="3493361" cy="880328"/>
          </a:xfrm>
          <a:prstGeom prst="bentArrow">
            <a:avLst>
              <a:gd name="adj1" fmla="val 29616"/>
              <a:gd name="adj2" fmla="val 30771"/>
              <a:gd name="adj3" fmla="val 45774"/>
              <a:gd name="adj4" fmla="val 4375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58A88562-7027-FB44-7EE2-5FF41D0D68B2}"/>
              </a:ext>
            </a:extLst>
          </p:cNvPr>
          <p:cNvSpPr txBox="1"/>
          <p:nvPr/>
        </p:nvSpPr>
        <p:spPr>
          <a:xfrm>
            <a:off x="7270644" y="6088427"/>
            <a:ext cx="3227165" cy="3794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One datum per 10µs reading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CF89431A-42BC-AFF6-A7B4-F1450C2DF407}"/>
              </a:ext>
            </a:extLst>
          </p:cNvPr>
          <p:cNvSpPr txBox="1"/>
          <p:nvPr/>
        </p:nvSpPr>
        <p:spPr>
          <a:xfrm>
            <a:off x="3552613" y="4140575"/>
            <a:ext cx="2642070" cy="3794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Sine fit gives RF phase</a:t>
            </a:r>
          </a:p>
        </p:txBody>
      </p: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52DD1B8E-3AE4-1734-FA9A-1323FF2B567C}"/>
              </a:ext>
            </a:extLst>
          </p:cNvPr>
          <p:cNvCxnSpPr>
            <a:cxnSpLocks/>
            <a:stCxn id="76" idx="1"/>
          </p:cNvCxnSpPr>
          <p:nvPr/>
        </p:nvCxnSpPr>
        <p:spPr>
          <a:xfrm flipH="1" flipV="1">
            <a:off x="6271849" y="5495925"/>
            <a:ext cx="998795" cy="782234"/>
          </a:xfrm>
          <a:prstGeom prst="line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4CCBF29A-B8F6-A4A8-31C0-77E7BCD87FEC}"/>
              </a:ext>
            </a:extLst>
          </p:cNvPr>
          <p:cNvCxnSpPr>
            <a:cxnSpLocks/>
            <a:stCxn id="76" idx="1"/>
          </p:cNvCxnSpPr>
          <p:nvPr/>
        </p:nvCxnSpPr>
        <p:spPr>
          <a:xfrm flipH="1">
            <a:off x="6271849" y="6278159"/>
            <a:ext cx="998795" cy="0"/>
          </a:xfrm>
          <a:prstGeom prst="line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92077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8D9069-D2F4-9F08-002D-CFB6CBD870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40" y="185001"/>
            <a:ext cx="10969943" cy="548800"/>
          </a:xfrm>
        </p:spPr>
        <p:txBody>
          <a:bodyPr/>
          <a:lstStyle/>
          <a:p>
            <a:r>
              <a:rPr lang="en-US" dirty="0"/>
              <a:t>Longer term data: 4</a:t>
            </a:r>
            <a:r>
              <a:rPr lang="en-US" i="1" dirty="0"/>
              <a:t> </a:t>
            </a:r>
            <a:r>
              <a:rPr lang="en-US" dirty="0"/>
              <a:t>minutes of readings at 2Hz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11B87DE-0A53-DC2B-3EEF-75ED1B3B52C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7F8CDE8-2769-ECAB-6DDA-83805054C404}"/>
              </a:ext>
            </a:extLst>
          </p:cNvPr>
          <p:cNvSpPr txBox="1"/>
          <p:nvPr/>
        </p:nvSpPr>
        <p:spPr>
          <a:xfrm>
            <a:off x="452581" y="4730860"/>
            <a:ext cx="5657318" cy="95372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With current setup, correlation with </a:t>
            </a:r>
            <a:r>
              <a:rPr lang="en-US" dirty="0">
                <a:latin typeface="Symbol" pitchFamily="2" charset="2"/>
              </a:rPr>
              <a:t>D</a:t>
            </a:r>
            <a:r>
              <a:rPr lang="en-US" dirty="0"/>
              <a:t>T is unclear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Vertical X-Y displacement is polarization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Won’t track vibration, acoustics &gt;1Hz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6C417AF-4028-C1EA-89DD-7D855670A1B2}"/>
              </a:ext>
            </a:extLst>
          </p:cNvPr>
          <p:cNvSpPr txBox="1"/>
          <p:nvPr/>
        </p:nvSpPr>
        <p:spPr>
          <a:xfrm>
            <a:off x="6497157" y="4734401"/>
            <a:ext cx="5517360" cy="15279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Modulator drive RF has same drift and jitter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Drift: amp heating up?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Jitter: DSP board? </a:t>
            </a:r>
          </a:p>
          <a:p>
            <a:pPr marL="342900" lvl="6" indent="-342900">
              <a:buFont typeface="Arial" panose="020B0604020202020204" pitchFamily="34" charset="0"/>
              <a:buChar char="•"/>
            </a:pPr>
            <a:r>
              <a:rPr lang="en-US" dirty="0"/>
              <a:t>400fs 1-1M RMS for this board [V. Moore in this workshop]</a:t>
            </a:r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0650D1E1-3BE9-1777-373E-7A17AA081DEA}"/>
              </a:ext>
            </a:extLst>
          </p:cNvPr>
          <p:cNvGrpSpPr/>
          <p:nvPr/>
        </p:nvGrpSpPr>
        <p:grpSpPr>
          <a:xfrm>
            <a:off x="6357417" y="1103274"/>
            <a:ext cx="5657100" cy="3504392"/>
            <a:chOff x="6102449" y="1103274"/>
            <a:chExt cx="5657100" cy="3504392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2AECC7E5-0C06-F6B5-AFC1-94083A92CBE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190577" y="1103274"/>
              <a:ext cx="5568972" cy="3134919"/>
            </a:xfrm>
            <a:prstGeom prst="rect">
              <a:avLst/>
            </a:prstGeom>
          </p:spPr>
        </p:pic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A887FC2B-64F9-6F7A-A018-2D001EDABB5D}"/>
                </a:ext>
              </a:extLst>
            </p:cNvPr>
            <p:cNvSpPr txBox="1"/>
            <p:nvPr/>
          </p:nvSpPr>
          <p:spPr>
            <a:xfrm>
              <a:off x="6352022" y="4084191"/>
              <a:ext cx="269626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0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EE602EC9-DD08-9002-AA86-056A01A8EB71}"/>
                </a:ext>
              </a:extLst>
            </p:cNvPr>
            <p:cNvSpPr txBox="1"/>
            <p:nvPr/>
          </p:nvSpPr>
          <p:spPr>
            <a:xfrm>
              <a:off x="7264985" y="4089166"/>
              <a:ext cx="354584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50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C5141B70-0F9D-F8DA-2EFE-DFC5F9F92F96}"/>
                </a:ext>
              </a:extLst>
            </p:cNvPr>
            <p:cNvSpPr txBox="1"/>
            <p:nvPr/>
          </p:nvSpPr>
          <p:spPr>
            <a:xfrm>
              <a:off x="8168348" y="4084191"/>
              <a:ext cx="439544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100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83AB5D68-E92E-26A7-D5D0-8BDFE47DBF12}"/>
                </a:ext>
              </a:extLst>
            </p:cNvPr>
            <p:cNvSpPr txBox="1"/>
            <p:nvPr/>
          </p:nvSpPr>
          <p:spPr>
            <a:xfrm>
              <a:off x="9122800" y="4080890"/>
              <a:ext cx="439544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150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1C88D282-667F-EEB5-EE31-34C4A39C5982}"/>
                </a:ext>
              </a:extLst>
            </p:cNvPr>
            <p:cNvSpPr txBox="1"/>
            <p:nvPr/>
          </p:nvSpPr>
          <p:spPr>
            <a:xfrm>
              <a:off x="10066686" y="4080890"/>
              <a:ext cx="439544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200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0066E30F-BE84-D7B9-673E-F13D531F7F2B}"/>
                </a:ext>
              </a:extLst>
            </p:cNvPr>
            <p:cNvSpPr txBox="1"/>
            <p:nvPr/>
          </p:nvSpPr>
          <p:spPr>
            <a:xfrm>
              <a:off x="11010572" y="4080890"/>
              <a:ext cx="439544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250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4969AB58-A3E1-D283-EF29-E38AB3985F13}"/>
                </a:ext>
              </a:extLst>
            </p:cNvPr>
            <p:cNvSpPr txBox="1"/>
            <p:nvPr/>
          </p:nvSpPr>
          <p:spPr>
            <a:xfrm>
              <a:off x="8563044" y="4330667"/>
              <a:ext cx="800219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time, sec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EEFAF7FF-F5A8-5838-84CD-8F11385C45BD}"/>
                </a:ext>
              </a:extLst>
            </p:cNvPr>
            <p:cNvSpPr txBox="1"/>
            <p:nvPr/>
          </p:nvSpPr>
          <p:spPr>
            <a:xfrm>
              <a:off x="6102449" y="1307261"/>
              <a:ext cx="354584" cy="283753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16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1C89C92C-73DE-FF48-EC66-CFD252600862}"/>
                </a:ext>
              </a:extLst>
            </p:cNvPr>
            <p:cNvSpPr txBox="1"/>
            <p:nvPr/>
          </p:nvSpPr>
          <p:spPr>
            <a:xfrm>
              <a:off x="6116929" y="1637776"/>
              <a:ext cx="354584" cy="283753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14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78E006C2-25C2-6D14-C70B-2205367EFDFA}"/>
                </a:ext>
              </a:extLst>
            </p:cNvPr>
            <p:cNvSpPr txBox="1"/>
            <p:nvPr/>
          </p:nvSpPr>
          <p:spPr>
            <a:xfrm>
              <a:off x="6116929" y="1956162"/>
              <a:ext cx="354584" cy="283753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D902CE4C-B153-C1FA-128C-85B80817EAFF}"/>
                </a:ext>
              </a:extLst>
            </p:cNvPr>
            <p:cNvSpPr txBox="1"/>
            <p:nvPr/>
          </p:nvSpPr>
          <p:spPr>
            <a:xfrm>
              <a:off x="6201887" y="2592347"/>
              <a:ext cx="269626" cy="283753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B4ED9113-0F03-4177-7D64-79ECA87A9834}"/>
                </a:ext>
              </a:extLst>
            </p:cNvPr>
            <p:cNvSpPr txBox="1"/>
            <p:nvPr/>
          </p:nvSpPr>
          <p:spPr>
            <a:xfrm>
              <a:off x="6194995" y="2908413"/>
              <a:ext cx="269626" cy="283753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6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3718E0D9-3A4D-347A-A522-B604E5E1467C}"/>
                </a:ext>
              </a:extLst>
            </p:cNvPr>
            <p:cNvSpPr txBox="1"/>
            <p:nvPr/>
          </p:nvSpPr>
          <p:spPr>
            <a:xfrm>
              <a:off x="6194995" y="3230744"/>
              <a:ext cx="269626" cy="283753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4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0E5A9697-44B9-6ED4-AFA2-50E6629A0F93}"/>
                </a:ext>
              </a:extLst>
            </p:cNvPr>
            <p:cNvSpPr txBox="1"/>
            <p:nvPr/>
          </p:nvSpPr>
          <p:spPr>
            <a:xfrm>
              <a:off x="6187275" y="3553074"/>
              <a:ext cx="269626" cy="283753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6E14EAFC-65B2-9A27-FA46-3DC838663FB1}"/>
                </a:ext>
              </a:extLst>
            </p:cNvPr>
            <p:cNvSpPr txBox="1"/>
            <p:nvPr/>
          </p:nvSpPr>
          <p:spPr>
            <a:xfrm>
              <a:off x="6191413" y="3868406"/>
              <a:ext cx="269626" cy="283753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0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F714A8D5-0C52-D033-EEC1-ACC4B9563AEE}"/>
                </a:ext>
              </a:extLst>
            </p:cNvPr>
            <p:cNvSpPr txBox="1"/>
            <p:nvPr/>
          </p:nvSpPr>
          <p:spPr>
            <a:xfrm>
              <a:off x="6109985" y="2268537"/>
              <a:ext cx="354584" cy="283753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AB8E9A94-D34E-7CCF-88E9-0A02B3C35936}"/>
              </a:ext>
            </a:extLst>
          </p:cNvPr>
          <p:cNvGrpSpPr/>
          <p:nvPr/>
        </p:nvGrpSpPr>
        <p:grpSpPr>
          <a:xfrm>
            <a:off x="179179" y="832014"/>
            <a:ext cx="5930720" cy="3794455"/>
            <a:chOff x="196763" y="832014"/>
            <a:chExt cx="5930720" cy="3794455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5023BA9-1CDA-E331-D9C9-6D77141D78B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2894" b="2588"/>
            <a:stretch>
              <a:fillRect/>
            </a:stretch>
          </p:blipFill>
          <p:spPr>
            <a:xfrm>
              <a:off x="657871" y="1094397"/>
              <a:ext cx="5469612" cy="3088673"/>
            </a:xfrm>
            <a:prstGeom prst="rect">
              <a:avLst/>
            </a:prstGeom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519BB40-9C5E-E92F-E66B-5179073DCC39}"/>
                </a:ext>
              </a:extLst>
            </p:cNvPr>
            <p:cNvSpPr txBox="1"/>
            <p:nvPr/>
          </p:nvSpPr>
          <p:spPr>
            <a:xfrm>
              <a:off x="3526698" y="3356396"/>
              <a:ext cx="131638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drift 75 fs pp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8BC0F2C-C0B0-481F-55A2-92047292887C}"/>
                </a:ext>
              </a:extLst>
            </p:cNvPr>
            <p:cNvSpPr txBox="1"/>
            <p:nvPr/>
          </p:nvSpPr>
          <p:spPr>
            <a:xfrm>
              <a:off x="388935" y="1204030"/>
              <a:ext cx="354584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16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0C6125C-2FF4-3454-3326-2C7EFB68A6D8}"/>
                </a:ext>
              </a:extLst>
            </p:cNvPr>
            <p:cNvSpPr txBox="1"/>
            <p:nvPr/>
          </p:nvSpPr>
          <p:spPr>
            <a:xfrm>
              <a:off x="403415" y="1526678"/>
              <a:ext cx="354584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14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7E1042E-9391-F54A-9585-F29CE1A694D9}"/>
                </a:ext>
              </a:extLst>
            </p:cNvPr>
            <p:cNvSpPr txBox="1"/>
            <p:nvPr/>
          </p:nvSpPr>
          <p:spPr>
            <a:xfrm>
              <a:off x="403415" y="1837487"/>
              <a:ext cx="354584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3A211A1-A8F2-1E57-26CB-D8DD772174CE}"/>
                </a:ext>
              </a:extLst>
            </p:cNvPr>
            <p:cNvSpPr txBox="1"/>
            <p:nvPr/>
          </p:nvSpPr>
          <p:spPr>
            <a:xfrm>
              <a:off x="488373" y="2458530"/>
              <a:ext cx="269626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E8F993B-95D1-B4C8-BC8B-0EB4EE28B870}"/>
                </a:ext>
              </a:extLst>
            </p:cNvPr>
            <p:cNvSpPr txBox="1"/>
            <p:nvPr/>
          </p:nvSpPr>
          <p:spPr>
            <a:xfrm>
              <a:off x="481481" y="2767073"/>
              <a:ext cx="269626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6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117ACF1-4622-7C02-D262-23A38BC84599}"/>
                </a:ext>
              </a:extLst>
            </p:cNvPr>
            <p:cNvSpPr txBox="1"/>
            <p:nvPr/>
          </p:nvSpPr>
          <p:spPr>
            <a:xfrm>
              <a:off x="481481" y="3081732"/>
              <a:ext cx="269626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4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7EF5B33-D818-2964-8D5A-26EB42DEC840}"/>
                </a:ext>
              </a:extLst>
            </p:cNvPr>
            <p:cNvSpPr txBox="1"/>
            <p:nvPr/>
          </p:nvSpPr>
          <p:spPr>
            <a:xfrm>
              <a:off x="473761" y="3396391"/>
              <a:ext cx="269626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E4C4675-BF43-9538-5B46-4B4D037D61FD}"/>
                </a:ext>
              </a:extLst>
            </p:cNvPr>
            <p:cNvSpPr txBox="1"/>
            <p:nvPr/>
          </p:nvSpPr>
          <p:spPr>
            <a:xfrm>
              <a:off x="477899" y="3704218"/>
              <a:ext cx="269626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0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892F162F-3813-7033-5279-D9D7396C86F4}"/>
                </a:ext>
              </a:extLst>
            </p:cNvPr>
            <p:cNvSpPr txBox="1"/>
            <p:nvPr/>
          </p:nvSpPr>
          <p:spPr>
            <a:xfrm>
              <a:off x="396471" y="2142427"/>
              <a:ext cx="354584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3DBEE174-7989-7BA3-24B8-3440D5C94FD3}"/>
                </a:ext>
              </a:extLst>
            </p:cNvPr>
            <p:cNvSpPr txBox="1"/>
            <p:nvPr/>
          </p:nvSpPr>
          <p:spPr>
            <a:xfrm rot="16200000">
              <a:off x="-371020" y="2376538"/>
              <a:ext cx="1412566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Symbol" pitchFamily="2" charset="2"/>
                </a:rPr>
                <a:t>D</a:t>
              </a:r>
              <a:r>
                <a:rPr lang="en-US" sz="1200" dirty="0"/>
                <a:t>N, optical waves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51DBFA2-5B48-FA17-C7D2-2BA77B53D11A}"/>
                </a:ext>
              </a:extLst>
            </p:cNvPr>
            <p:cNvSpPr txBox="1"/>
            <p:nvPr/>
          </p:nvSpPr>
          <p:spPr>
            <a:xfrm>
              <a:off x="866798" y="4102994"/>
              <a:ext cx="269626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0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04A73073-E9D2-5DD3-5BF3-E624F09052E4}"/>
                </a:ext>
              </a:extLst>
            </p:cNvPr>
            <p:cNvSpPr txBox="1"/>
            <p:nvPr/>
          </p:nvSpPr>
          <p:spPr>
            <a:xfrm>
              <a:off x="1708601" y="4107969"/>
              <a:ext cx="354584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50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A52681D4-1A14-4F5B-7F63-803FD0E8E29D}"/>
                </a:ext>
              </a:extLst>
            </p:cNvPr>
            <p:cNvSpPr txBox="1"/>
            <p:nvPr/>
          </p:nvSpPr>
          <p:spPr>
            <a:xfrm>
              <a:off x="2540804" y="4102994"/>
              <a:ext cx="439544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100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309432AB-CA4C-129E-C0F2-909B0CE74133}"/>
                </a:ext>
              </a:extLst>
            </p:cNvPr>
            <p:cNvSpPr txBox="1"/>
            <p:nvPr/>
          </p:nvSpPr>
          <p:spPr>
            <a:xfrm>
              <a:off x="3416980" y="4099693"/>
              <a:ext cx="439544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150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919CF98A-B067-78D8-279C-F512B608F4B6}"/>
                </a:ext>
              </a:extLst>
            </p:cNvPr>
            <p:cNvSpPr txBox="1"/>
            <p:nvPr/>
          </p:nvSpPr>
          <p:spPr>
            <a:xfrm>
              <a:off x="4289706" y="4099693"/>
              <a:ext cx="439544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200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396113FE-9B8F-8E52-04E0-C6A527BE9AC8}"/>
                </a:ext>
              </a:extLst>
            </p:cNvPr>
            <p:cNvSpPr txBox="1"/>
            <p:nvPr/>
          </p:nvSpPr>
          <p:spPr>
            <a:xfrm>
              <a:off x="5162432" y="4099693"/>
              <a:ext cx="439544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250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CE05910E-3061-F2B0-526A-ED23D02C8FFB}"/>
                </a:ext>
              </a:extLst>
            </p:cNvPr>
            <p:cNvSpPr txBox="1"/>
            <p:nvPr/>
          </p:nvSpPr>
          <p:spPr>
            <a:xfrm>
              <a:off x="2842992" y="4349470"/>
              <a:ext cx="800219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time, sec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E8B4F054-B5B5-F1BA-3DB0-7F205D3DDF4E}"/>
                </a:ext>
              </a:extLst>
            </p:cNvPr>
            <p:cNvSpPr txBox="1"/>
            <p:nvPr/>
          </p:nvSpPr>
          <p:spPr>
            <a:xfrm>
              <a:off x="806613" y="832014"/>
              <a:ext cx="4328429" cy="3794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X and Y polarization optical phase drift:</a:t>
              </a:r>
            </a:p>
          </p:txBody>
        </p:sp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id="{38A7FCD1-815E-6748-A586-4D8AC2EF1619}"/>
              </a:ext>
            </a:extLst>
          </p:cNvPr>
          <p:cNvSpPr txBox="1"/>
          <p:nvPr/>
        </p:nvSpPr>
        <p:spPr>
          <a:xfrm>
            <a:off x="6909227" y="832014"/>
            <a:ext cx="4104009" cy="3794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 polarization RF (1GHz) phase drift: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2654610-EED4-1E56-8D2F-AD930B953E85}"/>
              </a:ext>
            </a:extLst>
          </p:cNvPr>
          <p:cNvSpPr txBox="1"/>
          <p:nvPr/>
        </p:nvSpPr>
        <p:spPr>
          <a:xfrm>
            <a:off x="8442353" y="3150697"/>
            <a:ext cx="292580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drift 1.6ps </a:t>
            </a:r>
          </a:p>
          <a:p>
            <a:r>
              <a:rPr lang="en-US" sz="1600" dirty="0"/>
              <a:t>jitter ~300fs pp (~100fs RMS) </a:t>
            </a:r>
          </a:p>
          <a:p>
            <a:r>
              <a:rPr lang="en-US" sz="1600" dirty="0"/>
              <a:t>1Hz-100kHz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0178F18A-9D62-DAC8-9490-0CCE9DF76F9A}"/>
              </a:ext>
            </a:extLst>
          </p:cNvPr>
          <p:cNvSpPr txBox="1"/>
          <p:nvPr/>
        </p:nvSpPr>
        <p:spPr>
          <a:xfrm rot="16200000">
            <a:off x="5409161" y="2595723"/>
            <a:ext cx="1701107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+mn-lt"/>
              </a:rPr>
              <a:t>RF phase, milliradians</a:t>
            </a:r>
          </a:p>
        </p:txBody>
      </p:sp>
    </p:spTree>
    <p:extLst>
      <p:ext uri="{BB962C8B-B14F-4D97-AF65-F5344CB8AC3E}">
        <p14:creationId xmlns:p14="http://schemas.microsoft.com/office/powerpoint/2010/main" val="5893035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0D0713-5AAB-4607-DA1E-7BF391DF9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experiment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B9D9EE0-0EFA-F92F-A17D-59695F1EE47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B8C2A9E-F53A-7889-B50C-B3AAA700D819}"/>
              </a:ext>
            </a:extLst>
          </p:cNvPr>
          <p:cNvSpPr/>
          <p:nvPr/>
        </p:nvSpPr>
        <p:spPr>
          <a:xfrm>
            <a:off x="2768178" y="1582657"/>
            <a:ext cx="2984459" cy="12116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827DD35B-7924-2E5D-9112-64B6617E8284}"/>
              </a:ext>
            </a:extLst>
          </p:cNvPr>
          <p:cNvCxnSpPr>
            <a:cxnSpLocks/>
          </p:cNvCxnSpPr>
          <p:nvPr/>
        </p:nvCxnSpPr>
        <p:spPr>
          <a:xfrm flipV="1">
            <a:off x="4144522" y="2732883"/>
            <a:ext cx="0" cy="470551"/>
          </a:xfrm>
          <a:prstGeom prst="straightConnector1">
            <a:avLst/>
          </a:prstGeom>
          <a:ln w="38100">
            <a:solidFill>
              <a:schemeClr val="accent4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FA439B6B-2415-C08A-0892-A7D56E176AA0}"/>
              </a:ext>
            </a:extLst>
          </p:cNvPr>
          <p:cNvSpPr/>
          <p:nvPr/>
        </p:nvSpPr>
        <p:spPr>
          <a:xfrm>
            <a:off x="1464276" y="1682903"/>
            <a:ext cx="729204" cy="31251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laser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123806F-548C-1494-52FE-987EC6F67B6E}"/>
              </a:ext>
            </a:extLst>
          </p:cNvPr>
          <p:cNvCxnSpPr>
            <a:cxnSpLocks/>
            <a:stCxn id="6" idx="3"/>
          </p:cNvCxnSpPr>
          <p:nvPr/>
        </p:nvCxnSpPr>
        <p:spPr>
          <a:xfrm>
            <a:off x="2193480" y="1839162"/>
            <a:ext cx="2722634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8A1044C9-3BDC-F462-4F04-78337C932541}"/>
              </a:ext>
            </a:extLst>
          </p:cNvPr>
          <p:cNvSpPr/>
          <p:nvPr/>
        </p:nvSpPr>
        <p:spPr>
          <a:xfrm>
            <a:off x="6091843" y="1794208"/>
            <a:ext cx="729204" cy="76470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DSP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650F405-9971-4E23-AD90-60A85F3E13DE}"/>
              </a:ext>
            </a:extLst>
          </p:cNvPr>
          <p:cNvGrpSpPr/>
          <p:nvPr/>
        </p:nvGrpSpPr>
        <p:grpSpPr>
          <a:xfrm>
            <a:off x="7925006" y="1156986"/>
            <a:ext cx="1384685" cy="1330146"/>
            <a:chOff x="9413421" y="3251957"/>
            <a:chExt cx="1384685" cy="1330146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F9AC6478-9834-E7A4-E4A6-FC807DE85677}"/>
                </a:ext>
              </a:extLst>
            </p:cNvPr>
            <p:cNvCxnSpPr>
              <a:cxnSpLocks/>
            </p:cNvCxnSpPr>
            <p:nvPr/>
          </p:nvCxnSpPr>
          <p:spPr>
            <a:xfrm>
              <a:off x="9613446" y="3652007"/>
              <a:ext cx="0" cy="633233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E2345E5E-4D26-6BEB-152A-5E4797027820}"/>
                </a:ext>
              </a:extLst>
            </p:cNvPr>
            <p:cNvGrpSpPr/>
            <p:nvPr/>
          </p:nvGrpSpPr>
          <p:grpSpPr>
            <a:xfrm>
              <a:off x="9413421" y="3251957"/>
              <a:ext cx="400050" cy="400050"/>
              <a:chOff x="9413421" y="3251957"/>
              <a:chExt cx="400050" cy="400050"/>
            </a:xfrm>
          </p:grpSpPr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39A244F8-8A62-319F-104A-99304C4B80A5}"/>
                  </a:ext>
                </a:extLst>
              </p:cNvPr>
              <p:cNvSpPr/>
              <p:nvPr/>
            </p:nvSpPr>
            <p:spPr>
              <a:xfrm>
                <a:off x="9413421" y="3251957"/>
                <a:ext cx="400050" cy="40005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Arc 15">
                <a:extLst>
                  <a:ext uri="{FF2B5EF4-FFF2-40B4-BE49-F238E27FC236}">
                    <a16:creationId xmlns:a16="http://schemas.microsoft.com/office/drawing/2014/main" id="{CE2FFC1E-03D6-4684-3E44-E8D8AAB4B857}"/>
                  </a:ext>
                </a:extLst>
              </p:cNvPr>
              <p:cNvSpPr/>
              <p:nvPr/>
            </p:nvSpPr>
            <p:spPr>
              <a:xfrm>
                <a:off x="9473292" y="3306308"/>
                <a:ext cx="289833" cy="289833"/>
              </a:xfrm>
              <a:prstGeom prst="arc">
                <a:avLst>
                  <a:gd name="adj1" fmla="val 16200000"/>
                  <a:gd name="adj2" fmla="val 11571748"/>
                </a:avLst>
              </a:prstGeom>
              <a:ln>
                <a:headEnd type="none" w="med" len="med"/>
                <a:tailEnd type="triangle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2" name="Arc 11">
              <a:extLst>
                <a:ext uri="{FF2B5EF4-FFF2-40B4-BE49-F238E27FC236}">
                  <a16:creationId xmlns:a16="http://schemas.microsoft.com/office/drawing/2014/main" id="{4F59A7D0-665D-CC0F-07E6-36C81950D627}"/>
                </a:ext>
              </a:extLst>
            </p:cNvPr>
            <p:cNvSpPr/>
            <p:nvPr/>
          </p:nvSpPr>
          <p:spPr>
            <a:xfrm>
              <a:off x="9516608" y="3451224"/>
              <a:ext cx="593725" cy="593725"/>
            </a:xfrm>
            <a:prstGeom prst="arc">
              <a:avLst/>
            </a:prstGeom>
            <a:ln w="38100"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Arc 12">
              <a:extLst>
                <a:ext uri="{FF2B5EF4-FFF2-40B4-BE49-F238E27FC236}">
                  <a16:creationId xmlns:a16="http://schemas.microsoft.com/office/drawing/2014/main" id="{CD6718E3-DED2-8C4B-0796-47C8CADD89C6}"/>
                </a:ext>
              </a:extLst>
            </p:cNvPr>
            <p:cNvSpPr/>
            <p:nvPr/>
          </p:nvSpPr>
          <p:spPr>
            <a:xfrm rot="5400000">
              <a:off x="9565026" y="4036797"/>
              <a:ext cx="593725" cy="496887"/>
            </a:xfrm>
            <a:prstGeom prst="arc">
              <a:avLst>
                <a:gd name="adj1" fmla="val 16200000"/>
                <a:gd name="adj2" fmla="val 5516120"/>
              </a:avLst>
            </a:prstGeom>
            <a:ln w="38100"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3C5D360-5B6B-9AF3-B777-8129CA731E82}"/>
                </a:ext>
              </a:extLst>
            </p:cNvPr>
            <p:cNvSpPr/>
            <p:nvPr/>
          </p:nvSpPr>
          <p:spPr>
            <a:xfrm>
              <a:off x="9856882" y="3756262"/>
              <a:ext cx="941224" cy="520803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phase mod</a:t>
              </a:r>
            </a:p>
          </p:txBody>
        </p:sp>
      </p:grp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4C0FCA7-E2A0-861F-76AA-DE590EA402E2}"/>
              </a:ext>
            </a:extLst>
          </p:cNvPr>
          <p:cNvCxnSpPr/>
          <p:nvPr/>
        </p:nvCxnSpPr>
        <p:spPr>
          <a:xfrm flipH="1">
            <a:off x="9309691" y="1915810"/>
            <a:ext cx="512664" cy="0"/>
          </a:xfrm>
          <a:prstGeom prst="straightConnector1">
            <a:avLst/>
          </a:prstGeom>
          <a:ln w="38100">
            <a:solidFill>
              <a:schemeClr val="accent4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ight Arrow 17">
            <a:extLst>
              <a:ext uri="{FF2B5EF4-FFF2-40B4-BE49-F238E27FC236}">
                <a16:creationId xmlns:a16="http://schemas.microsoft.com/office/drawing/2014/main" id="{F7E91BE6-31E9-8C2F-AE67-79941F2FDE1D}"/>
              </a:ext>
            </a:extLst>
          </p:cNvPr>
          <p:cNvSpPr/>
          <p:nvPr/>
        </p:nvSpPr>
        <p:spPr>
          <a:xfrm>
            <a:off x="5654710" y="1968702"/>
            <a:ext cx="438201" cy="415718"/>
          </a:xfrm>
          <a:prstGeom prst="rightArrow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07017C3-555D-0514-A4B7-80F6D9882F1A}"/>
              </a:ext>
            </a:extLst>
          </p:cNvPr>
          <p:cNvCxnSpPr>
            <a:cxnSpLocks/>
          </p:cNvCxnSpPr>
          <p:nvPr/>
        </p:nvCxnSpPr>
        <p:spPr>
          <a:xfrm>
            <a:off x="2895441" y="1844044"/>
            <a:ext cx="0" cy="618227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85488EE-E5FF-B8EA-9D93-68642EFEC0B2}"/>
              </a:ext>
            </a:extLst>
          </p:cNvPr>
          <p:cNvCxnSpPr>
            <a:cxnSpLocks/>
          </p:cNvCxnSpPr>
          <p:nvPr/>
        </p:nvCxnSpPr>
        <p:spPr>
          <a:xfrm>
            <a:off x="2903215" y="2460632"/>
            <a:ext cx="2012899" cy="1185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9A4C4896-7483-EAA3-E28F-609E256B7D40}"/>
              </a:ext>
            </a:extLst>
          </p:cNvPr>
          <p:cNvSpPr/>
          <p:nvPr/>
        </p:nvSpPr>
        <p:spPr>
          <a:xfrm>
            <a:off x="4918008" y="1794208"/>
            <a:ext cx="729204" cy="76470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ICR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C8B0178-AA2E-BAE1-F193-696E39A47983}"/>
              </a:ext>
            </a:extLst>
          </p:cNvPr>
          <p:cNvSpPr/>
          <p:nvPr/>
        </p:nvSpPr>
        <p:spPr>
          <a:xfrm>
            <a:off x="3740528" y="2212080"/>
            <a:ext cx="807988" cy="52080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freq. shift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35B34E9-AC2A-682E-8004-4A2A2B110338}"/>
              </a:ext>
            </a:extLst>
          </p:cNvPr>
          <p:cNvSpPr txBox="1"/>
          <p:nvPr/>
        </p:nvSpPr>
        <p:spPr>
          <a:xfrm>
            <a:off x="4519511" y="2467301"/>
            <a:ext cx="4322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LO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856E81D-91B8-4718-F259-16CC337522D9}"/>
              </a:ext>
            </a:extLst>
          </p:cNvPr>
          <p:cNvSpPr txBox="1"/>
          <p:nvPr/>
        </p:nvSpPr>
        <p:spPr>
          <a:xfrm>
            <a:off x="4483451" y="1526244"/>
            <a:ext cx="4924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sig.</a:t>
            </a:r>
          </a:p>
        </p:txBody>
      </p:sp>
      <p:sp>
        <p:nvSpPr>
          <p:cNvPr id="25" name="Triangle 24">
            <a:extLst>
              <a:ext uri="{FF2B5EF4-FFF2-40B4-BE49-F238E27FC236}">
                <a16:creationId xmlns:a16="http://schemas.microsoft.com/office/drawing/2014/main" id="{EB4D2418-8DA6-CF5C-9C04-673A2E6BDD65}"/>
              </a:ext>
            </a:extLst>
          </p:cNvPr>
          <p:cNvSpPr/>
          <p:nvPr/>
        </p:nvSpPr>
        <p:spPr>
          <a:xfrm>
            <a:off x="3978532" y="2820805"/>
            <a:ext cx="331980" cy="305558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B9E217A-0636-44B2-89D5-A9F3A52DBEBF}"/>
              </a:ext>
            </a:extLst>
          </p:cNvPr>
          <p:cNvGrpSpPr/>
          <p:nvPr/>
        </p:nvGrpSpPr>
        <p:grpSpPr>
          <a:xfrm>
            <a:off x="4003066" y="1645992"/>
            <a:ext cx="400050" cy="400050"/>
            <a:chOff x="8899421" y="3027886"/>
            <a:chExt cx="400050" cy="400050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90C5593A-229F-0BA7-90BB-1F07935E8394}"/>
                </a:ext>
              </a:extLst>
            </p:cNvPr>
            <p:cNvSpPr/>
            <p:nvPr/>
          </p:nvSpPr>
          <p:spPr>
            <a:xfrm>
              <a:off x="8899421" y="3027886"/>
              <a:ext cx="400050" cy="40005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Arc 27">
              <a:extLst>
                <a:ext uri="{FF2B5EF4-FFF2-40B4-BE49-F238E27FC236}">
                  <a16:creationId xmlns:a16="http://schemas.microsoft.com/office/drawing/2014/main" id="{04972334-6A46-C5CB-B7CF-A943EC48FC8E}"/>
                </a:ext>
              </a:extLst>
            </p:cNvPr>
            <p:cNvSpPr/>
            <p:nvPr/>
          </p:nvSpPr>
          <p:spPr>
            <a:xfrm>
              <a:off x="8959292" y="3082237"/>
              <a:ext cx="289833" cy="289833"/>
            </a:xfrm>
            <a:prstGeom prst="arc">
              <a:avLst>
                <a:gd name="adj1" fmla="val 16200000"/>
                <a:gd name="adj2" fmla="val 11571748"/>
              </a:avLst>
            </a:prstGeom>
            <a:ln>
              <a:headEnd type="none" w="med" len="med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9" name="Arc 28">
            <a:extLst>
              <a:ext uri="{FF2B5EF4-FFF2-40B4-BE49-F238E27FC236}">
                <a16:creationId xmlns:a16="http://schemas.microsoft.com/office/drawing/2014/main" id="{B27A2F4B-5BC4-D8F0-10BB-41B82922B7C0}"/>
              </a:ext>
            </a:extLst>
          </p:cNvPr>
          <p:cNvSpPr/>
          <p:nvPr/>
        </p:nvSpPr>
        <p:spPr>
          <a:xfrm flipH="1">
            <a:off x="4203676" y="1340206"/>
            <a:ext cx="593725" cy="593725"/>
          </a:xfrm>
          <a:prstGeom prst="arc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E7C47F1-8419-9094-A368-6A5AEB84D645}"/>
              </a:ext>
            </a:extLst>
          </p:cNvPr>
          <p:cNvCxnSpPr>
            <a:cxnSpLocks/>
            <a:stCxn id="29" idx="0"/>
            <a:endCxn id="15" idx="2"/>
          </p:cNvCxnSpPr>
          <p:nvPr/>
        </p:nvCxnSpPr>
        <p:spPr>
          <a:xfrm>
            <a:off x="4500539" y="1340206"/>
            <a:ext cx="3424467" cy="16805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41B7C047-1F2E-D64B-F782-E64D045B2ACE}"/>
              </a:ext>
            </a:extLst>
          </p:cNvPr>
          <p:cNvCxnSpPr>
            <a:cxnSpLocks/>
          </p:cNvCxnSpPr>
          <p:nvPr/>
        </p:nvCxnSpPr>
        <p:spPr>
          <a:xfrm>
            <a:off x="6737973" y="3203434"/>
            <a:ext cx="3084382" cy="0"/>
          </a:xfrm>
          <a:prstGeom prst="straightConnector1">
            <a:avLst/>
          </a:prstGeom>
          <a:ln w="38100">
            <a:solidFill>
              <a:schemeClr val="accent4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0B369B99-3A27-BA02-9E9D-1359221BDE15}"/>
              </a:ext>
            </a:extLst>
          </p:cNvPr>
          <p:cNvCxnSpPr>
            <a:cxnSpLocks/>
          </p:cNvCxnSpPr>
          <p:nvPr/>
        </p:nvCxnSpPr>
        <p:spPr>
          <a:xfrm flipV="1">
            <a:off x="6229089" y="2558915"/>
            <a:ext cx="0" cy="658718"/>
          </a:xfrm>
          <a:prstGeom prst="straightConnector1">
            <a:avLst/>
          </a:prstGeom>
          <a:ln w="38100">
            <a:solidFill>
              <a:schemeClr val="accent4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F68044FA-8B6B-C29E-8529-1EDD669B6BCB}"/>
              </a:ext>
            </a:extLst>
          </p:cNvPr>
          <p:cNvCxnSpPr>
            <a:cxnSpLocks/>
          </p:cNvCxnSpPr>
          <p:nvPr/>
        </p:nvCxnSpPr>
        <p:spPr>
          <a:xfrm>
            <a:off x="4144107" y="3217633"/>
            <a:ext cx="2084982" cy="0"/>
          </a:xfrm>
          <a:prstGeom prst="straightConnector1">
            <a:avLst/>
          </a:prstGeom>
          <a:ln w="38100">
            <a:solidFill>
              <a:schemeClr val="accent4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DBF97EFA-048E-A522-335B-72D1B562B5FB}"/>
                  </a:ext>
                </a:extLst>
              </p:cNvPr>
              <p:cNvSpPr txBox="1"/>
              <p:nvPr/>
            </p:nvSpPr>
            <p:spPr>
              <a:xfrm>
                <a:off x="4419068" y="2896870"/>
                <a:ext cx="49705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𝐼𝐹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DBF97EFA-048E-A522-335B-72D1B562B5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9068" y="2896870"/>
                <a:ext cx="497059" cy="276999"/>
              </a:xfrm>
              <a:prstGeom prst="rect">
                <a:avLst/>
              </a:prstGeom>
              <a:blipFill>
                <a:blip r:embed="rId2"/>
                <a:stretch>
                  <a:fillRect l="-10256" r="-12821" b="-13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extBox 34">
            <a:extLst>
              <a:ext uri="{FF2B5EF4-FFF2-40B4-BE49-F238E27FC236}">
                <a16:creationId xmlns:a16="http://schemas.microsoft.com/office/drawing/2014/main" id="{E2548DF7-7B64-7F35-0CDD-61D127F321BE}"/>
              </a:ext>
            </a:extLst>
          </p:cNvPr>
          <p:cNvSpPr txBox="1"/>
          <p:nvPr/>
        </p:nvSpPr>
        <p:spPr>
          <a:xfrm>
            <a:off x="1615902" y="2078549"/>
            <a:ext cx="114422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/>
              <a:t>temperature</a:t>
            </a:r>
          </a:p>
          <a:p>
            <a:pPr algn="r"/>
            <a:r>
              <a:rPr lang="en-US" sz="1400" dirty="0"/>
              <a:t>controlled</a:t>
            </a:r>
          </a:p>
          <a:p>
            <a:pPr algn="r"/>
            <a:r>
              <a:rPr lang="en-US" sz="1400" dirty="0"/>
              <a:t>enclosure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2FCF6A0F-9B54-90B5-D9A0-0B7D1FE6CE64}"/>
              </a:ext>
            </a:extLst>
          </p:cNvPr>
          <p:cNvCxnSpPr>
            <a:cxnSpLocks/>
          </p:cNvCxnSpPr>
          <p:nvPr/>
        </p:nvCxnSpPr>
        <p:spPr>
          <a:xfrm flipV="1">
            <a:off x="6739298" y="2558915"/>
            <a:ext cx="0" cy="658718"/>
          </a:xfrm>
          <a:prstGeom prst="straightConnector1">
            <a:avLst/>
          </a:prstGeom>
          <a:ln w="38100">
            <a:solidFill>
              <a:schemeClr val="accent4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7184434A-09DB-D1E6-A6FA-1633E521676E}"/>
              </a:ext>
            </a:extLst>
          </p:cNvPr>
          <p:cNvCxnSpPr>
            <a:cxnSpLocks/>
          </p:cNvCxnSpPr>
          <p:nvPr/>
        </p:nvCxnSpPr>
        <p:spPr>
          <a:xfrm flipV="1">
            <a:off x="9822355" y="1915810"/>
            <a:ext cx="0" cy="1278334"/>
          </a:xfrm>
          <a:prstGeom prst="straightConnector1">
            <a:avLst/>
          </a:prstGeom>
          <a:ln w="38100">
            <a:solidFill>
              <a:schemeClr val="accent4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8" name="Group 37">
            <a:extLst>
              <a:ext uri="{FF2B5EF4-FFF2-40B4-BE49-F238E27FC236}">
                <a16:creationId xmlns:a16="http://schemas.microsoft.com/office/drawing/2014/main" id="{291A040E-B252-F5F0-9A2F-0D1AF0ED4081}"/>
              </a:ext>
            </a:extLst>
          </p:cNvPr>
          <p:cNvGrpSpPr/>
          <p:nvPr/>
        </p:nvGrpSpPr>
        <p:grpSpPr>
          <a:xfrm>
            <a:off x="6602706" y="958994"/>
            <a:ext cx="660148" cy="392799"/>
            <a:chOff x="5825466" y="1025260"/>
            <a:chExt cx="660148" cy="392799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9DFAB8C8-725C-B780-FD98-C532B51AB4C1}"/>
                </a:ext>
              </a:extLst>
            </p:cNvPr>
            <p:cNvSpPr/>
            <p:nvPr/>
          </p:nvSpPr>
          <p:spPr>
            <a:xfrm>
              <a:off x="6096000" y="1025260"/>
              <a:ext cx="389614" cy="389614"/>
            </a:xfrm>
            <a:prstGeom prst="ellipse">
              <a:avLst/>
            </a:prstGeom>
            <a:noFill/>
            <a:ln w="38100"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F779CB6A-2EB0-8468-3F1E-C64CCCA4A2CE}"/>
                </a:ext>
              </a:extLst>
            </p:cNvPr>
            <p:cNvSpPr/>
            <p:nvPr/>
          </p:nvSpPr>
          <p:spPr>
            <a:xfrm>
              <a:off x="5960733" y="1028445"/>
              <a:ext cx="389614" cy="389614"/>
            </a:xfrm>
            <a:prstGeom prst="ellipse">
              <a:avLst/>
            </a:prstGeom>
            <a:noFill/>
            <a:ln w="38100"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8BD1EFD0-EDE0-791A-760A-AF225E20E100}"/>
                </a:ext>
              </a:extLst>
            </p:cNvPr>
            <p:cNvSpPr/>
            <p:nvPr/>
          </p:nvSpPr>
          <p:spPr>
            <a:xfrm>
              <a:off x="5825466" y="1025260"/>
              <a:ext cx="389614" cy="389614"/>
            </a:xfrm>
            <a:prstGeom prst="ellipse">
              <a:avLst/>
            </a:prstGeom>
            <a:noFill/>
            <a:ln w="38100"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1F82C5FD-34A6-C99E-1044-5AE47EFB035E}"/>
              </a:ext>
            </a:extLst>
          </p:cNvPr>
          <p:cNvSpPr txBox="1"/>
          <p:nvPr/>
        </p:nvSpPr>
        <p:spPr>
          <a:xfrm>
            <a:off x="2843292" y="3654566"/>
            <a:ext cx="5481763" cy="26765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New features: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Practical configuration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RX fibers, components in thermally stable box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Loose coil of 100m fiber with heater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Controlled test delay in signal path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dirty="0"/>
              <a:t>Goals: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Demonstrate design parameters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Develop calibration and operation procedures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57CAAFD-5A7F-9BE8-A7DD-EBCA11E689D3}"/>
              </a:ext>
            </a:extLst>
          </p:cNvPr>
          <p:cNvSpPr txBox="1"/>
          <p:nvPr/>
        </p:nvSpPr>
        <p:spPr>
          <a:xfrm>
            <a:off x="6556715" y="575464"/>
            <a:ext cx="7521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100m</a:t>
            </a:r>
          </a:p>
        </p:txBody>
      </p:sp>
    </p:spTree>
    <p:extLst>
      <p:ext uri="{BB962C8B-B14F-4D97-AF65-F5344CB8AC3E}">
        <p14:creationId xmlns:p14="http://schemas.microsoft.com/office/powerpoint/2010/main" val="15402655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CCA0F-3413-835E-7933-8A6DB70B90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015" y="338874"/>
            <a:ext cx="10969943" cy="548800"/>
          </a:xfrm>
        </p:spPr>
        <p:txBody>
          <a:bodyPr/>
          <a:lstStyle/>
          <a:p>
            <a:r>
              <a:rPr lang="en-US" dirty="0"/>
              <a:t>Other applications: bunch arrival, length monitor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F43D85-701A-3F21-7275-43396C263BC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4" name="Google Shape;93;p17">
            <a:extLst>
              <a:ext uri="{FF2B5EF4-FFF2-40B4-BE49-F238E27FC236}">
                <a16:creationId xmlns:a16="http://schemas.microsoft.com/office/drawing/2014/main" id="{8115DD05-F273-5364-5E76-B458FD12191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33609" t="25444" r="45000" b="42906"/>
          <a:stretch>
            <a:fillRect/>
          </a:stretch>
        </p:blipFill>
        <p:spPr>
          <a:xfrm>
            <a:off x="7537753" y="4104494"/>
            <a:ext cx="1330111" cy="1106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92;p17">
            <a:extLst>
              <a:ext uri="{FF2B5EF4-FFF2-40B4-BE49-F238E27FC236}">
                <a16:creationId xmlns:a16="http://schemas.microsoft.com/office/drawing/2014/main" id="{030F01A9-3A2F-680B-1A36-64D513299E6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33524" t="25971" r="45424" b="43096"/>
          <a:stretch>
            <a:fillRect/>
          </a:stretch>
        </p:blipFill>
        <p:spPr>
          <a:xfrm>
            <a:off x="7497118" y="5214557"/>
            <a:ext cx="1393848" cy="115197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71;p14">
            <a:extLst>
              <a:ext uri="{FF2B5EF4-FFF2-40B4-BE49-F238E27FC236}">
                <a16:creationId xmlns:a16="http://schemas.microsoft.com/office/drawing/2014/main" id="{26FE41B6-93E5-61FC-1541-AB1D1257AA0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21410" t="6713" r="27062" b="19838"/>
          <a:stretch/>
        </p:blipFill>
        <p:spPr>
          <a:xfrm>
            <a:off x="2186021" y="1538655"/>
            <a:ext cx="5199667" cy="463219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72;p14">
            <a:extLst>
              <a:ext uri="{FF2B5EF4-FFF2-40B4-BE49-F238E27FC236}">
                <a16:creationId xmlns:a16="http://schemas.microsoft.com/office/drawing/2014/main" id="{305FB88C-FBCB-DD01-2835-72AB971E919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27414" t="17183" r="43978" b="44312"/>
          <a:stretch>
            <a:fillRect/>
          </a:stretch>
        </p:blipFill>
        <p:spPr>
          <a:xfrm>
            <a:off x="357015" y="1388317"/>
            <a:ext cx="1843260" cy="119586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74;p14">
            <a:extLst>
              <a:ext uri="{FF2B5EF4-FFF2-40B4-BE49-F238E27FC236}">
                <a16:creationId xmlns:a16="http://schemas.microsoft.com/office/drawing/2014/main" id="{249AEC9D-F6F6-5434-6C16-4581A115CD3E}"/>
              </a:ext>
            </a:extLst>
          </p:cNvPr>
          <p:cNvSpPr txBox="1"/>
          <p:nvPr/>
        </p:nvSpPr>
        <p:spPr>
          <a:xfrm>
            <a:off x="273818" y="855303"/>
            <a:ext cx="5450087" cy="471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2"/>
                </a:solidFill>
              </a:rPr>
              <a:t>200ps gaussian pulse input to phase modulator...</a:t>
            </a:r>
            <a:endParaRPr dirty="0">
              <a:solidFill>
                <a:schemeClr val="dk2"/>
              </a:solidFill>
            </a:endParaRPr>
          </a:p>
        </p:txBody>
      </p:sp>
      <p:pic>
        <p:nvPicPr>
          <p:cNvPr id="9" name="Google Shape;81;p14">
            <a:extLst>
              <a:ext uri="{FF2B5EF4-FFF2-40B4-BE49-F238E27FC236}">
                <a16:creationId xmlns:a16="http://schemas.microsoft.com/office/drawing/2014/main" id="{0104BD25-1233-0E23-630F-E8100E01509D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l="23336" t="61431" r="46570" b="9818"/>
          <a:stretch>
            <a:fillRect/>
          </a:stretch>
        </p:blipFill>
        <p:spPr>
          <a:xfrm>
            <a:off x="9457591" y="1299238"/>
            <a:ext cx="1789513" cy="1367726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F609CD2-94B0-BE5A-CCF8-8C3B910B0770}"/>
              </a:ext>
            </a:extLst>
          </p:cNvPr>
          <p:cNvSpPr txBox="1"/>
          <p:nvPr/>
        </p:nvSpPr>
        <p:spPr>
          <a:xfrm>
            <a:off x="8322859" y="4189318"/>
            <a:ext cx="2632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ngsana New" panose="02020603050405020304" pitchFamily="18" charset="-34"/>
                <a:cs typeface="Angsana New" panose="02020603050405020304" pitchFamily="18" charset="-34"/>
              </a:rPr>
              <a:t>I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D6AECD9-A6AE-DD0A-66B0-95D05F66DC2D}"/>
              </a:ext>
            </a:extLst>
          </p:cNvPr>
          <p:cNvSpPr txBox="1"/>
          <p:nvPr/>
        </p:nvSpPr>
        <p:spPr>
          <a:xfrm>
            <a:off x="8188051" y="5249943"/>
            <a:ext cx="3561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ngsana New" panose="02020603050405020304" pitchFamily="18" charset="-34"/>
                <a:cs typeface="Angsana New" panose="02020603050405020304" pitchFamily="18" charset="-34"/>
              </a:rPr>
              <a:t>Q</a:t>
            </a:r>
          </a:p>
        </p:txBody>
      </p:sp>
      <p:sp>
        <p:nvSpPr>
          <p:cNvPr id="12" name="Google Shape;74;p14">
            <a:extLst>
              <a:ext uri="{FF2B5EF4-FFF2-40B4-BE49-F238E27FC236}">
                <a16:creationId xmlns:a16="http://schemas.microsoft.com/office/drawing/2014/main" id="{4A933DF4-5763-96DA-A58F-0EA3123F2551}"/>
              </a:ext>
            </a:extLst>
          </p:cNvPr>
          <p:cNvSpPr txBox="1"/>
          <p:nvPr/>
        </p:nvSpPr>
        <p:spPr>
          <a:xfrm>
            <a:off x="7438263" y="855302"/>
            <a:ext cx="4662694" cy="471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2"/>
                </a:solidFill>
              </a:rPr>
              <a:t>...exactly reproduced after demodulation:</a:t>
            </a:r>
            <a:endParaRPr dirty="0">
              <a:solidFill>
                <a:schemeClr val="dk2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1642AFE-75AE-7AE5-32CA-A2146C330A60}"/>
              </a:ext>
            </a:extLst>
          </p:cNvPr>
          <p:cNvSpPr txBox="1"/>
          <p:nvPr/>
        </p:nvSpPr>
        <p:spPr>
          <a:xfrm>
            <a:off x="537304" y="5217122"/>
            <a:ext cx="5060033" cy="95372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IF = 500MHz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Commercial LN modulator BW up to 30GHz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Use 60GHz scope or digitizer</a:t>
            </a:r>
          </a:p>
        </p:txBody>
      </p:sp>
      <p:sp>
        <p:nvSpPr>
          <p:cNvPr id="14" name="Right Arrow 13">
            <a:extLst>
              <a:ext uri="{FF2B5EF4-FFF2-40B4-BE49-F238E27FC236}">
                <a16:creationId xmlns:a16="http://schemas.microsoft.com/office/drawing/2014/main" id="{852038DF-0100-D130-D036-132CD2743606}"/>
              </a:ext>
            </a:extLst>
          </p:cNvPr>
          <p:cNvSpPr/>
          <p:nvPr/>
        </p:nvSpPr>
        <p:spPr>
          <a:xfrm>
            <a:off x="8880049" y="4939645"/>
            <a:ext cx="688157" cy="268784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>
            <a:extLst>
              <a:ext uri="{FF2B5EF4-FFF2-40B4-BE49-F238E27FC236}">
                <a16:creationId xmlns:a16="http://schemas.microsoft.com/office/drawing/2014/main" id="{A6D1D8BC-4792-0899-4AA3-FD8A7D48D361}"/>
              </a:ext>
            </a:extLst>
          </p:cNvPr>
          <p:cNvSpPr/>
          <p:nvPr/>
        </p:nvSpPr>
        <p:spPr>
          <a:xfrm>
            <a:off x="8880049" y="5484150"/>
            <a:ext cx="688157" cy="268784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76A44C4-D95C-41C9-2143-0DFF15D18F4F}"/>
              </a:ext>
            </a:extLst>
          </p:cNvPr>
          <p:cNvSpPr/>
          <p:nvPr/>
        </p:nvSpPr>
        <p:spPr>
          <a:xfrm>
            <a:off x="9587674" y="4939644"/>
            <a:ext cx="1358914" cy="81328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rect. to</a:t>
            </a:r>
          </a:p>
          <a:p>
            <a:pPr algn="ctr"/>
            <a:r>
              <a:rPr lang="en-US" dirty="0"/>
              <a:t>polar</a:t>
            </a:r>
          </a:p>
        </p:txBody>
      </p:sp>
      <p:sp>
        <p:nvSpPr>
          <p:cNvPr id="17" name="Right Arrow 16">
            <a:extLst>
              <a:ext uri="{FF2B5EF4-FFF2-40B4-BE49-F238E27FC236}">
                <a16:creationId xmlns:a16="http://schemas.microsoft.com/office/drawing/2014/main" id="{8B4AF959-3777-CEDE-B45D-4E90AF3019B7}"/>
              </a:ext>
            </a:extLst>
          </p:cNvPr>
          <p:cNvSpPr/>
          <p:nvPr/>
        </p:nvSpPr>
        <p:spPr>
          <a:xfrm rot="16200000">
            <a:off x="10126106" y="4579009"/>
            <a:ext cx="452485" cy="268784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Arrow 17">
            <a:extLst>
              <a:ext uri="{FF2B5EF4-FFF2-40B4-BE49-F238E27FC236}">
                <a16:creationId xmlns:a16="http://schemas.microsoft.com/office/drawing/2014/main" id="{DF1804AA-BE2C-3EF9-9517-EDBE7053E3DD}"/>
              </a:ext>
            </a:extLst>
          </p:cNvPr>
          <p:cNvSpPr/>
          <p:nvPr/>
        </p:nvSpPr>
        <p:spPr>
          <a:xfrm rot="16200000">
            <a:off x="9998100" y="2886822"/>
            <a:ext cx="708500" cy="268784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A0E4AA0-30C0-D027-A0A7-3FC702C1BCDD}"/>
              </a:ext>
            </a:extLst>
          </p:cNvPr>
          <p:cNvSpPr txBox="1"/>
          <p:nvPr/>
        </p:nvSpPr>
        <p:spPr>
          <a:xfrm>
            <a:off x="8685095" y="2831156"/>
            <a:ext cx="15820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demodulation</a:t>
            </a:r>
          </a:p>
        </p:txBody>
      </p:sp>
      <p:sp>
        <p:nvSpPr>
          <p:cNvPr id="20" name="Right Arrow 19">
            <a:extLst>
              <a:ext uri="{FF2B5EF4-FFF2-40B4-BE49-F238E27FC236}">
                <a16:creationId xmlns:a16="http://schemas.microsoft.com/office/drawing/2014/main" id="{79B3FE26-F1CA-7BA4-9D6D-BC05846F8E42}"/>
              </a:ext>
            </a:extLst>
          </p:cNvPr>
          <p:cNvSpPr/>
          <p:nvPr/>
        </p:nvSpPr>
        <p:spPr>
          <a:xfrm>
            <a:off x="1841942" y="1848709"/>
            <a:ext cx="688157" cy="268784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ight Arrow 20">
            <a:extLst>
              <a:ext uri="{FF2B5EF4-FFF2-40B4-BE49-F238E27FC236}">
                <a16:creationId xmlns:a16="http://schemas.microsoft.com/office/drawing/2014/main" id="{581BCF28-59C5-40DA-2473-D310F26AD0D4}"/>
              </a:ext>
            </a:extLst>
          </p:cNvPr>
          <p:cNvSpPr/>
          <p:nvPr/>
        </p:nvSpPr>
        <p:spPr>
          <a:xfrm>
            <a:off x="7271534" y="4443754"/>
            <a:ext cx="263214" cy="268784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ight Arrow 21">
            <a:extLst>
              <a:ext uri="{FF2B5EF4-FFF2-40B4-BE49-F238E27FC236}">
                <a16:creationId xmlns:a16="http://schemas.microsoft.com/office/drawing/2014/main" id="{62A50D6C-F13D-FD2F-5A2C-FF7173015EF4}"/>
              </a:ext>
            </a:extLst>
          </p:cNvPr>
          <p:cNvSpPr/>
          <p:nvPr/>
        </p:nvSpPr>
        <p:spPr>
          <a:xfrm>
            <a:off x="7047546" y="5400608"/>
            <a:ext cx="430104" cy="268784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Google Shape;96;p17">
            <a:extLst>
              <a:ext uri="{FF2B5EF4-FFF2-40B4-BE49-F238E27FC236}">
                <a16:creationId xmlns:a16="http://schemas.microsoft.com/office/drawing/2014/main" id="{125E8D14-D0B4-08A4-763E-BB6FB50FD40F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l="32088" t="49895" r="42409" b="24056"/>
          <a:stretch>
            <a:fillRect/>
          </a:stretch>
        </p:blipFill>
        <p:spPr>
          <a:xfrm>
            <a:off x="9523245" y="3389282"/>
            <a:ext cx="1670536" cy="108405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143108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64B710AF-3A2D-3966-EE36-FB5F68C6374E}"/>
              </a:ext>
            </a:extLst>
          </p:cNvPr>
          <p:cNvCxnSpPr>
            <a:cxnSpLocks/>
          </p:cNvCxnSpPr>
          <p:nvPr/>
        </p:nvCxnSpPr>
        <p:spPr>
          <a:xfrm>
            <a:off x="9814365" y="3429000"/>
            <a:ext cx="0" cy="952505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E2705FA9-0041-4D5B-5FA8-FB7050806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applications: pulsed laser timing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2250A9D-61DA-0692-BB43-416B8AD2B84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15</a:t>
            </a:fld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B609695-3E4B-34CF-E54B-6C98B488289D}"/>
              </a:ext>
            </a:extLst>
          </p:cNvPr>
          <p:cNvCxnSpPr>
            <a:cxnSpLocks/>
          </p:cNvCxnSpPr>
          <p:nvPr/>
        </p:nvCxnSpPr>
        <p:spPr>
          <a:xfrm>
            <a:off x="6868919" y="2365176"/>
            <a:ext cx="2670048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0E681A3-B6E6-ECEC-964C-E2F90A4457D7}"/>
              </a:ext>
            </a:extLst>
          </p:cNvPr>
          <p:cNvSpPr/>
          <p:nvPr/>
        </p:nvSpPr>
        <p:spPr>
          <a:xfrm>
            <a:off x="1606963" y="1400336"/>
            <a:ext cx="1640378" cy="70242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modelocked</a:t>
            </a:r>
            <a:r>
              <a:rPr lang="en-US" dirty="0"/>
              <a:t> laser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E32D440-9505-B2FC-BA72-1132D812B7F4}"/>
              </a:ext>
            </a:extLst>
          </p:cNvPr>
          <p:cNvCxnSpPr>
            <a:stCxn id="6" idx="3"/>
          </p:cNvCxnSpPr>
          <p:nvPr/>
        </p:nvCxnSpPr>
        <p:spPr>
          <a:xfrm flipV="1">
            <a:off x="3247341" y="1749471"/>
            <a:ext cx="2241665" cy="2078"/>
          </a:xfrm>
          <a:prstGeom prst="line">
            <a:avLst/>
          </a:prstGeom>
          <a:ln w="38100">
            <a:solidFill>
              <a:srgbClr val="A646E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74F0E6F-2CAB-423A-22D7-3EBF961A4587}"/>
              </a:ext>
            </a:extLst>
          </p:cNvPr>
          <p:cNvCxnSpPr>
            <a:cxnSpLocks/>
          </p:cNvCxnSpPr>
          <p:nvPr/>
        </p:nvCxnSpPr>
        <p:spPr>
          <a:xfrm>
            <a:off x="3859824" y="1749471"/>
            <a:ext cx="0" cy="978008"/>
          </a:xfrm>
          <a:prstGeom prst="line">
            <a:avLst/>
          </a:prstGeom>
          <a:ln w="38100">
            <a:solidFill>
              <a:srgbClr val="A646E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A7B1325-F0DA-C9C6-537E-0918E7AFD021}"/>
              </a:ext>
            </a:extLst>
          </p:cNvPr>
          <p:cNvCxnSpPr>
            <a:cxnSpLocks/>
          </p:cNvCxnSpPr>
          <p:nvPr/>
        </p:nvCxnSpPr>
        <p:spPr>
          <a:xfrm>
            <a:off x="3712966" y="1619238"/>
            <a:ext cx="276050" cy="279861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F9A50DA-35BE-638D-F24E-22F59C40447A}"/>
              </a:ext>
            </a:extLst>
          </p:cNvPr>
          <p:cNvCxnSpPr/>
          <p:nvPr/>
        </p:nvCxnSpPr>
        <p:spPr>
          <a:xfrm rot="16200000" flipH="1">
            <a:off x="3643258" y="2915845"/>
            <a:ext cx="20637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7AEE45B-F13D-8009-608D-416D7FA8E603}"/>
              </a:ext>
            </a:extLst>
          </p:cNvPr>
          <p:cNvCxnSpPr>
            <a:cxnSpLocks/>
          </p:cNvCxnSpPr>
          <p:nvPr/>
        </p:nvCxnSpPr>
        <p:spPr>
          <a:xfrm>
            <a:off x="3622057" y="2915587"/>
            <a:ext cx="1518114" cy="0"/>
          </a:xfrm>
          <a:prstGeom prst="line">
            <a:avLst/>
          </a:prstGeom>
          <a:ln w="28575">
            <a:solidFill>
              <a:schemeClr val="accent4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riangle 12">
            <a:extLst>
              <a:ext uri="{FF2B5EF4-FFF2-40B4-BE49-F238E27FC236}">
                <a16:creationId xmlns:a16="http://schemas.microsoft.com/office/drawing/2014/main" id="{7A79D33C-EFED-1CF3-0CA8-5E3EF02D8194}"/>
              </a:ext>
            </a:extLst>
          </p:cNvPr>
          <p:cNvSpPr/>
          <p:nvPr/>
        </p:nvSpPr>
        <p:spPr>
          <a:xfrm rot="16200000" flipH="1">
            <a:off x="3748524" y="2813754"/>
            <a:ext cx="199505" cy="203662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Triangle 18">
            <a:extLst>
              <a:ext uri="{FF2B5EF4-FFF2-40B4-BE49-F238E27FC236}">
                <a16:creationId xmlns:a16="http://schemas.microsoft.com/office/drawing/2014/main" id="{35BE4851-E78B-F743-51B5-DAFBEAEFA1DA}"/>
              </a:ext>
            </a:extLst>
          </p:cNvPr>
          <p:cNvSpPr/>
          <p:nvPr/>
        </p:nvSpPr>
        <p:spPr>
          <a:xfrm rot="5400000">
            <a:off x="4099423" y="2771900"/>
            <a:ext cx="436167" cy="292432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AFB33ED-572F-D42F-1350-2F3163F069CC}"/>
              </a:ext>
            </a:extLst>
          </p:cNvPr>
          <p:cNvCxnSpPr>
            <a:cxnSpLocks/>
          </p:cNvCxnSpPr>
          <p:nvPr/>
        </p:nvCxnSpPr>
        <p:spPr>
          <a:xfrm>
            <a:off x="4707065" y="2906441"/>
            <a:ext cx="0" cy="710750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EC4CAD13-FAA9-A149-8224-3F5CCB548C1A}"/>
              </a:ext>
            </a:extLst>
          </p:cNvPr>
          <p:cNvSpPr txBox="1"/>
          <p:nvPr/>
        </p:nvSpPr>
        <p:spPr>
          <a:xfrm>
            <a:off x="4126445" y="1175509"/>
            <a:ext cx="1792478" cy="3794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laser amplifiers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09B5BD1-515E-7619-5722-7CBF7F56A7D7}"/>
              </a:ext>
            </a:extLst>
          </p:cNvPr>
          <p:cNvCxnSpPr>
            <a:cxnSpLocks/>
            <a:endCxn id="6" idx="2"/>
          </p:cNvCxnSpPr>
          <p:nvPr/>
        </p:nvCxnSpPr>
        <p:spPr>
          <a:xfrm flipV="1">
            <a:off x="2427152" y="2102761"/>
            <a:ext cx="0" cy="1223181"/>
          </a:xfrm>
          <a:prstGeom prst="line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943D74D1-C3A3-E8F7-416E-C28F508E2488}"/>
              </a:ext>
            </a:extLst>
          </p:cNvPr>
          <p:cNvSpPr txBox="1"/>
          <p:nvPr/>
        </p:nvSpPr>
        <p:spPr>
          <a:xfrm>
            <a:off x="1701325" y="2064408"/>
            <a:ext cx="8776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cavity piezo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77079DE-46AF-FC8A-7B57-4FC3E13CECF4}"/>
              </a:ext>
            </a:extLst>
          </p:cNvPr>
          <p:cNvCxnSpPr>
            <a:cxnSpLocks/>
          </p:cNvCxnSpPr>
          <p:nvPr/>
        </p:nvCxnSpPr>
        <p:spPr>
          <a:xfrm flipV="1">
            <a:off x="2427151" y="3907125"/>
            <a:ext cx="0" cy="474380"/>
          </a:xfrm>
          <a:prstGeom prst="line">
            <a:avLst/>
          </a:prstGeom>
          <a:ln w="28575">
            <a:solidFill>
              <a:schemeClr val="accent4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69918759-9680-E1AE-A639-8F426F015152}"/>
              </a:ext>
            </a:extLst>
          </p:cNvPr>
          <p:cNvSpPr/>
          <p:nvPr/>
        </p:nvSpPr>
        <p:spPr>
          <a:xfrm>
            <a:off x="1701539" y="3320020"/>
            <a:ext cx="1553705" cy="58710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PLL synchronizer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0848A24-1F92-DB8B-2565-109CE6637B37}"/>
              </a:ext>
            </a:extLst>
          </p:cNvPr>
          <p:cNvCxnSpPr>
            <a:cxnSpLocks/>
            <a:endCxn id="25" idx="3"/>
          </p:cNvCxnSpPr>
          <p:nvPr/>
        </p:nvCxnSpPr>
        <p:spPr>
          <a:xfrm flipH="1">
            <a:off x="3255244" y="3613573"/>
            <a:ext cx="1451821" cy="0"/>
          </a:xfrm>
          <a:prstGeom prst="line">
            <a:avLst/>
          </a:prstGeom>
          <a:ln w="28575">
            <a:solidFill>
              <a:schemeClr val="accent4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A9EF7149-2393-BF43-583E-5E84EE018BB3}"/>
              </a:ext>
            </a:extLst>
          </p:cNvPr>
          <p:cNvSpPr txBox="1"/>
          <p:nvPr/>
        </p:nvSpPr>
        <p:spPr>
          <a:xfrm>
            <a:off x="1025292" y="3950487"/>
            <a:ext cx="37668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reference RF     (setpoint)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8839161-EEB2-03A5-CEA7-A6363D96454A}"/>
              </a:ext>
            </a:extLst>
          </p:cNvPr>
          <p:cNvSpPr txBox="1"/>
          <p:nvPr/>
        </p:nvSpPr>
        <p:spPr>
          <a:xfrm>
            <a:off x="1944480" y="5409543"/>
            <a:ext cx="7714149" cy="6665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If LLRF loop latency is &lt;10µs, bandwidth is limited by cavity actuator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Reference RF is not independently stabilized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C73C326-BD1C-D8F2-E827-6DF07F4F1172}"/>
              </a:ext>
            </a:extLst>
          </p:cNvPr>
          <p:cNvSpPr txBox="1"/>
          <p:nvPr/>
        </p:nvSpPr>
        <p:spPr>
          <a:xfrm>
            <a:off x="3571703" y="3027586"/>
            <a:ext cx="4443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PD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6FA89423-EC40-4D88-EF39-4471EA160B7C}"/>
              </a:ext>
            </a:extLst>
          </p:cNvPr>
          <p:cNvCxnSpPr>
            <a:cxnSpLocks/>
          </p:cNvCxnSpPr>
          <p:nvPr/>
        </p:nvCxnSpPr>
        <p:spPr>
          <a:xfrm flipH="1">
            <a:off x="2423726" y="4381505"/>
            <a:ext cx="7399009" cy="0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5" name="Group 34">
            <a:extLst>
              <a:ext uri="{FF2B5EF4-FFF2-40B4-BE49-F238E27FC236}">
                <a16:creationId xmlns:a16="http://schemas.microsoft.com/office/drawing/2014/main" id="{373A720C-D480-1610-D770-3EAD302BEF35}"/>
              </a:ext>
            </a:extLst>
          </p:cNvPr>
          <p:cNvGrpSpPr/>
          <p:nvPr/>
        </p:nvGrpSpPr>
        <p:grpSpPr>
          <a:xfrm>
            <a:off x="7612756" y="1972377"/>
            <a:ext cx="660148" cy="392799"/>
            <a:chOff x="5825466" y="1025260"/>
            <a:chExt cx="660148" cy="392799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AB2D136C-3252-F4FC-4F81-AF8291298256}"/>
                </a:ext>
              </a:extLst>
            </p:cNvPr>
            <p:cNvSpPr/>
            <p:nvPr/>
          </p:nvSpPr>
          <p:spPr>
            <a:xfrm>
              <a:off x="6096000" y="1025260"/>
              <a:ext cx="389614" cy="389614"/>
            </a:xfrm>
            <a:prstGeom prst="ellipse">
              <a:avLst/>
            </a:prstGeom>
            <a:noFill/>
            <a:ln w="38100"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8707FD6B-A9DE-4E47-42C1-E5D1ED396F6A}"/>
                </a:ext>
              </a:extLst>
            </p:cNvPr>
            <p:cNvSpPr/>
            <p:nvPr/>
          </p:nvSpPr>
          <p:spPr>
            <a:xfrm>
              <a:off x="5960733" y="1028445"/>
              <a:ext cx="389614" cy="389614"/>
            </a:xfrm>
            <a:prstGeom prst="ellipse">
              <a:avLst/>
            </a:prstGeom>
            <a:noFill/>
            <a:ln w="38100"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541F2DB5-5148-8CF3-EBAA-7BC4C3C5D580}"/>
                </a:ext>
              </a:extLst>
            </p:cNvPr>
            <p:cNvSpPr/>
            <p:nvPr/>
          </p:nvSpPr>
          <p:spPr>
            <a:xfrm>
              <a:off x="5825466" y="1025260"/>
              <a:ext cx="389614" cy="389614"/>
            </a:xfrm>
            <a:prstGeom prst="ellipse">
              <a:avLst/>
            </a:prstGeom>
            <a:noFill/>
            <a:ln w="38100"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4" name="Rectangle 43">
            <a:extLst>
              <a:ext uri="{FF2B5EF4-FFF2-40B4-BE49-F238E27FC236}">
                <a16:creationId xmlns:a16="http://schemas.microsoft.com/office/drawing/2014/main" id="{824585C5-C258-96A9-757B-56593BAA281E}"/>
              </a:ext>
            </a:extLst>
          </p:cNvPr>
          <p:cNvSpPr/>
          <p:nvPr/>
        </p:nvSpPr>
        <p:spPr>
          <a:xfrm>
            <a:off x="9101721" y="2956762"/>
            <a:ext cx="1451225" cy="73835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LLRF controls</a:t>
            </a:r>
          </a:p>
        </p:txBody>
      </p:sp>
      <p:sp>
        <p:nvSpPr>
          <p:cNvPr id="53" name="Triangle 52">
            <a:extLst>
              <a:ext uri="{FF2B5EF4-FFF2-40B4-BE49-F238E27FC236}">
                <a16:creationId xmlns:a16="http://schemas.microsoft.com/office/drawing/2014/main" id="{F6B54AF6-B119-2211-56A3-7B06ACD2322E}"/>
              </a:ext>
            </a:extLst>
          </p:cNvPr>
          <p:cNvSpPr/>
          <p:nvPr/>
        </p:nvSpPr>
        <p:spPr>
          <a:xfrm rot="5400000">
            <a:off x="4298943" y="1471903"/>
            <a:ext cx="436167" cy="550344"/>
          </a:xfrm>
          <a:prstGeom prst="triangle">
            <a:avLst/>
          </a:prstGeom>
          <a:solidFill>
            <a:srgbClr val="EF939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8360C06C-D12F-3DA7-13DE-F3BA1FC92024}"/>
              </a:ext>
            </a:extLst>
          </p:cNvPr>
          <p:cNvCxnSpPr>
            <a:cxnSpLocks/>
          </p:cNvCxnSpPr>
          <p:nvPr/>
        </p:nvCxnSpPr>
        <p:spPr>
          <a:xfrm>
            <a:off x="5192959" y="1750949"/>
            <a:ext cx="0" cy="487526"/>
          </a:xfrm>
          <a:prstGeom prst="line">
            <a:avLst/>
          </a:prstGeom>
          <a:ln w="38100">
            <a:solidFill>
              <a:srgbClr val="A646E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155452A8-0C75-A255-5741-21D7C4C65D13}"/>
              </a:ext>
            </a:extLst>
          </p:cNvPr>
          <p:cNvCxnSpPr>
            <a:cxnSpLocks/>
          </p:cNvCxnSpPr>
          <p:nvPr/>
        </p:nvCxnSpPr>
        <p:spPr>
          <a:xfrm>
            <a:off x="5046101" y="1620716"/>
            <a:ext cx="276050" cy="279861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0" name="Group 59">
            <a:extLst>
              <a:ext uri="{FF2B5EF4-FFF2-40B4-BE49-F238E27FC236}">
                <a16:creationId xmlns:a16="http://schemas.microsoft.com/office/drawing/2014/main" id="{BE33FD78-8F2C-02EA-2173-B7F1E5C02928}"/>
              </a:ext>
            </a:extLst>
          </p:cNvPr>
          <p:cNvGrpSpPr/>
          <p:nvPr/>
        </p:nvGrpSpPr>
        <p:grpSpPr>
          <a:xfrm rot="16200000" flipH="1">
            <a:off x="5611058" y="1625604"/>
            <a:ext cx="206375" cy="1518114"/>
            <a:chOff x="7012767" y="2843254"/>
            <a:chExt cx="206375" cy="1518114"/>
          </a:xfrm>
        </p:grpSpPr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B4BFBCBF-495A-F0B0-2465-0720AF82EA53}"/>
                </a:ext>
              </a:extLst>
            </p:cNvPr>
            <p:cNvCxnSpPr/>
            <p:nvPr/>
          </p:nvCxnSpPr>
          <p:spPr>
            <a:xfrm>
              <a:off x="7012767" y="2967643"/>
              <a:ext cx="20637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55DDAAE0-7AA0-6142-B930-2CC251DC8180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6356639" y="3602311"/>
              <a:ext cx="1518114" cy="0"/>
            </a:xfrm>
            <a:prstGeom prst="line">
              <a:avLst/>
            </a:prstGeom>
            <a:ln w="28575">
              <a:solidFill>
                <a:schemeClr val="accent4"/>
              </a:solidFill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Triangle 62">
              <a:extLst>
                <a:ext uri="{FF2B5EF4-FFF2-40B4-BE49-F238E27FC236}">
                  <a16:creationId xmlns:a16="http://schemas.microsoft.com/office/drawing/2014/main" id="{46EB2EDB-4818-4F03-B181-83BE1BD836D6}"/>
                </a:ext>
              </a:extLst>
            </p:cNvPr>
            <p:cNvSpPr/>
            <p:nvPr/>
          </p:nvSpPr>
          <p:spPr>
            <a:xfrm>
              <a:off x="7015942" y="2967643"/>
              <a:ext cx="199505" cy="203662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4" name="Triangle 63">
            <a:extLst>
              <a:ext uri="{FF2B5EF4-FFF2-40B4-BE49-F238E27FC236}">
                <a16:creationId xmlns:a16="http://schemas.microsoft.com/office/drawing/2014/main" id="{64B63D5C-D77E-0417-6160-DEC9E5C8E4D8}"/>
              </a:ext>
            </a:extLst>
          </p:cNvPr>
          <p:cNvSpPr/>
          <p:nvPr/>
        </p:nvSpPr>
        <p:spPr>
          <a:xfrm rot="5400000">
            <a:off x="5432555" y="2240716"/>
            <a:ext cx="436167" cy="292432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67D348A3-D5CD-8AA0-1F8F-0089020C054C}"/>
              </a:ext>
            </a:extLst>
          </p:cNvPr>
          <p:cNvSpPr/>
          <p:nvPr/>
        </p:nvSpPr>
        <p:spPr>
          <a:xfrm flipH="1">
            <a:off x="6473848" y="2123999"/>
            <a:ext cx="886730" cy="52080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phase mod</a:t>
            </a:r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8896A0CE-4037-1B4B-1453-3AC3DD659BD1}"/>
              </a:ext>
            </a:extLst>
          </p:cNvPr>
          <p:cNvCxnSpPr>
            <a:cxnSpLocks/>
          </p:cNvCxnSpPr>
          <p:nvPr/>
        </p:nvCxnSpPr>
        <p:spPr>
          <a:xfrm>
            <a:off x="6045080" y="2887904"/>
            <a:ext cx="3414338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7" name="Group 66">
            <a:extLst>
              <a:ext uri="{FF2B5EF4-FFF2-40B4-BE49-F238E27FC236}">
                <a16:creationId xmlns:a16="http://schemas.microsoft.com/office/drawing/2014/main" id="{2B65783D-CFD9-6905-B079-E0E74CA2137C}"/>
              </a:ext>
            </a:extLst>
          </p:cNvPr>
          <p:cNvGrpSpPr/>
          <p:nvPr/>
        </p:nvGrpSpPr>
        <p:grpSpPr>
          <a:xfrm>
            <a:off x="7533207" y="2495105"/>
            <a:ext cx="660148" cy="392799"/>
            <a:chOff x="5825466" y="1025260"/>
            <a:chExt cx="660148" cy="392799"/>
          </a:xfrm>
        </p:grpSpPr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4468ADBA-7E2F-B2BC-B2E4-160E36D69082}"/>
                </a:ext>
              </a:extLst>
            </p:cNvPr>
            <p:cNvSpPr/>
            <p:nvPr/>
          </p:nvSpPr>
          <p:spPr>
            <a:xfrm>
              <a:off x="6096000" y="1025260"/>
              <a:ext cx="389614" cy="389614"/>
            </a:xfrm>
            <a:prstGeom prst="ellipse">
              <a:avLst/>
            </a:prstGeom>
            <a:noFill/>
            <a:ln w="38100"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C99AEE68-34B2-0822-1574-081C04D34621}"/>
                </a:ext>
              </a:extLst>
            </p:cNvPr>
            <p:cNvSpPr/>
            <p:nvPr/>
          </p:nvSpPr>
          <p:spPr>
            <a:xfrm>
              <a:off x="5960733" y="1028445"/>
              <a:ext cx="389614" cy="389614"/>
            </a:xfrm>
            <a:prstGeom prst="ellipse">
              <a:avLst/>
            </a:prstGeom>
            <a:noFill/>
            <a:ln w="38100"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B3730232-3F0C-C043-D95D-2320D97199D9}"/>
                </a:ext>
              </a:extLst>
            </p:cNvPr>
            <p:cNvSpPr/>
            <p:nvPr/>
          </p:nvSpPr>
          <p:spPr>
            <a:xfrm>
              <a:off x="5825466" y="1025260"/>
              <a:ext cx="389614" cy="389614"/>
            </a:xfrm>
            <a:prstGeom prst="ellipse">
              <a:avLst/>
            </a:prstGeom>
            <a:noFill/>
            <a:ln w="38100"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9E3199BC-CD20-BA58-9246-3A65579C2CD6}"/>
              </a:ext>
            </a:extLst>
          </p:cNvPr>
          <p:cNvSpPr/>
          <p:nvPr/>
        </p:nvSpPr>
        <p:spPr>
          <a:xfrm>
            <a:off x="9097123" y="2333318"/>
            <a:ext cx="1451225" cy="58710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RF monitor receiver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94FF8F0-2824-8471-BAE0-118A45266736}"/>
              </a:ext>
            </a:extLst>
          </p:cNvPr>
          <p:cNvSpPr/>
          <p:nvPr/>
        </p:nvSpPr>
        <p:spPr>
          <a:xfrm flipH="1">
            <a:off x="5158350" y="2684336"/>
            <a:ext cx="886730" cy="52080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phase mod</a:t>
            </a:r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F0CA0E2D-E02A-5213-22F8-6E33F415EF4C}"/>
              </a:ext>
            </a:extLst>
          </p:cNvPr>
          <p:cNvGrpSpPr/>
          <p:nvPr/>
        </p:nvGrpSpPr>
        <p:grpSpPr>
          <a:xfrm>
            <a:off x="6374926" y="1063846"/>
            <a:ext cx="1683162" cy="833005"/>
            <a:chOff x="3372156" y="938193"/>
            <a:chExt cx="7358731" cy="2436825"/>
          </a:xfrm>
        </p:grpSpPr>
        <p:pic>
          <p:nvPicPr>
            <p:cNvPr id="76" name="Google Shape;72;p14">
              <a:extLst>
                <a:ext uri="{FF2B5EF4-FFF2-40B4-BE49-F238E27FC236}">
                  <a16:creationId xmlns:a16="http://schemas.microsoft.com/office/drawing/2014/main" id="{559B9A9E-598C-9D9A-99A9-DB34FD9716B2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 l="29321" t="17183" r="44803" b="47211"/>
            <a:stretch>
              <a:fillRect/>
            </a:stretch>
          </p:blipFill>
          <p:spPr>
            <a:xfrm flipV="1">
              <a:off x="3372156" y="938193"/>
              <a:ext cx="3673904" cy="243669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7" name="Google Shape;72;p14">
              <a:extLst>
                <a:ext uri="{FF2B5EF4-FFF2-40B4-BE49-F238E27FC236}">
                  <a16:creationId xmlns:a16="http://schemas.microsoft.com/office/drawing/2014/main" id="{B8EB02E2-C1B8-2FFB-A6C0-7CB00A198540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 l="29321" t="17183" r="44803" b="47211"/>
            <a:stretch>
              <a:fillRect/>
            </a:stretch>
          </p:blipFill>
          <p:spPr>
            <a:xfrm flipV="1">
              <a:off x="7056983" y="938325"/>
              <a:ext cx="3673904" cy="2436693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B3AC391C-04E5-84BE-FDAF-2D7D66B2F7EE}"/>
              </a:ext>
            </a:extLst>
          </p:cNvPr>
          <p:cNvCxnSpPr>
            <a:cxnSpLocks/>
          </p:cNvCxnSpPr>
          <p:nvPr/>
        </p:nvCxnSpPr>
        <p:spPr>
          <a:xfrm flipH="1">
            <a:off x="6010673" y="1883004"/>
            <a:ext cx="356589" cy="450314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1ADBB83B-F556-6F9F-A251-3BF11493E91C}"/>
              </a:ext>
            </a:extLst>
          </p:cNvPr>
          <p:cNvSpPr txBox="1"/>
          <p:nvPr/>
        </p:nvSpPr>
        <p:spPr>
          <a:xfrm>
            <a:off x="7333071" y="3516344"/>
            <a:ext cx="1527982" cy="3794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master clock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0EDAFC5-F499-814A-AAC3-CE65851F667A}"/>
              </a:ext>
            </a:extLst>
          </p:cNvPr>
          <p:cNvCxnSpPr>
            <a:cxnSpLocks/>
          </p:cNvCxnSpPr>
          <p:nvPr/>
        </p:nvCxnSpPr>
        <p:spPr>
          <a:xfrm flipV="1">
            <a:off x="8239879" y="3256027"/>
            <a:ext cx="746394" cy="245648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57416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D190B-F32B-6E10-0723-6EF2CEC20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488" y="457200"/>
            <a:ext cx="10969943" cy="593002"/>
          </a:xfrm>
        </p:spPr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7778DA-897C-DA5A-ED71-3A355DE1F5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time-corrected, CW RF/pulse monitor has been designed, modeled and principles demonstrated</a:t>
            </a:r>
          </a:p>
          <a:p>
            <a:r>
              <a:rPr lang="en-US" dirty="0"/>
              <a:t>RF amplitude and phase, optical polarization and time delay change have been measured in basic demo</a:t>
            </a:r>
          </a:p>
          <a:p>
            <a:pPr lvl="1"/>
            <a:r>
              <a:rPr lang="en-US" dirty="0"/>
              <a:t>Ongoing work to reach useful spec</a:t>
            </a:r>
          </a:p>
          <a:p>
            <a:r>
              <a:rPr lang="en-US" dirty="0"/>
              <a:t>Numerical modeling supports experiments, tests effect of error sources</a:t>
            </a:r>
          </a:p>
          <a:p>
            <a:pPr lvl="1"/>
            <a:r>
              <a:rPr lang="en-US" dirty="0"/>
              <a:t>Model has shown usefulness for pulse measurements</a:t>
            </a:r>
          </a:p>
          <a:p>
            <a:r>
              <a:rPr lang="en-US" dirty="0"/>
              <a:t>Theoretically, optical scheme contributes &lt;1fs uncertainty to time delay change measurement</a:t>
            </a:r>
          </a:p>
          <a:p>
            <a:pPr lvl="1"/>
            <a:r>
              <a:rPr lang="en-US" dirty="0"/>
              <a:t>Receiver hardware needs to be mechanically stabilized</a:t>
            </a:r>
          </a:p>
          <a:p>
            <a:pPr lvl="1"/>
            <a:r>
              <a:rPr lang="en-US" dirty="0"/>
              <a:t>Digitizer and clock need to be low jitter</a:t>
            </a:r>
          </a:p>
          <a:p>
            <a:r>
              <a:rPr lang="en-US" dirty="0"/>
              <a:t>Developing concepts for synchronized multichannel operation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C6E716-2A25-9E1A-6EC9-3BC51FABF88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71B1166-FF2E-EFC6-077B-E20926C4779B}"/>
              </a:ext>
            </a:extLst>
          </p:cNvPr>
          <p:cNvSpPr txBox="1"/>
          <p:nvPr/>
        </p:nvSpPr>
        <p:spPr>
          <a:xfrm>
            <a:off x="4680403" y="5335479"/>
            <a:ext cx="2828018" cy="3794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Thanks for your attention</a:t>
            </a:r>
          </a:p>
        </p:txBody>
      </p:sp>
    </p:spTree>
    <p:extLst>
      <p:ext uri="{BB962C8B-B14F-4D97-AF65-F5344CB8AC3E}">
        <p14:creationId xmlns:p14="http://schemas.microsoft.com/office/powerpoint/2010/main" val="353926892"/>
      </p:ext>
    </p:extLst>
  </p:cSld>
  <p:clrMapOvr>
    <a:masterClrMapping/>
  </p:clrMapOvr>
</p:sld>
</file>

<file path=ppt/theme/theme1.xml><?xml version="1.0" encoding="utf-8"?>
<a:theme xmlns:a="http://schemas.openxmlformats.org/drawingml/2006/main" name="Berkeley Lab Wide PPT Theme">
  <a:themeElements>
    <a:clrScheme name="2020 LBNL Color Theme">
      <a:dk1>
        <a:srgbClr val="00303C"/>
      </a:dk1>
      <a:lt1>
        <a:srgbClr val="FFFFFF"/>
      </a:lt1>
      <a:dk2>
        <a:srgbClr val="00303B"/>
      </a:dk2>
      <a:lt2>
        <a:srgbClr val="B1B3B3"/>
      </a:lt2>
      <a:accent1>
        <a:srgbClr val="007681"/>
      </a:accent1>
      <a:accent2>
        <a:srgbClr val="4198B5"/>
      </a:accent2>
      <a:accent3>
        <a:srgbClr val="D57800"/>
      </a:accent3>
      <a:accent4>
        <a:srgbClr val="74AA50"/>
      </a:accent4>
      <a:accent5>
        <a:srgbClr val="EAAA00"/>
      </a:accent5>
      <a:accent6>
        <a:srgbClr val="E04E38"/>
      </a:accent6>
      <a:hlink>
        <a:srgbClr val="0055D1"/>
      </a:hlink>
      <a:folHlink>
        <a:srgbClr val="66339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25536</TotalTime>
  <Words>1478</Words>
  <Application>Microsoft Macintosh PowerPoint</Application>
  <PresentationFormat>Custom</PresentationFormat>
  <Paragraphs>371</Paragraphs>
  <Slides>16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Symbol</vt:lpstr>
      <vt:lpstr>Roboto</vt:lpstr>
      <vt:lpstr>Arial</vt:lpstr>
      <vt:lpstr>Times New Roman</vt:lpstr>
      <vt:lpstr>Angsana New</vt:lpstr>
      <vt:lpstr>Cambria Math</vt:lpstr>
      <vt:lpstr>Calibri</vt:lpstr>
      <vt:lpstr>Berkeley Lab Wide PPT Theme</vt:lpstr>
      <vt:lpstr>Photonic RF phase monitor</vt:lpstr>
      <vt:lpstr>Sensor cable length drift affects precision LLRF control</vt:lpstr>
      <vt:lpstr>We propose time sensing via interferometry, and phase modulator transducer</vt:lpstr>
      <vt:lpstr>System block diagram</vt:lpstr>
      <vt:lpstr>Diagram of demodulation process</vt:lpstr>
      <vt:lpstr>In principle, optical time delay correction uncertainty &lt;1fs</vt:lpstr>
      <vt:lpstr>Simulations show effects of errors</vt:lpstr>
      <vt:lpstr>First experiment, no transport fiber</vt:lpstr>
      <vt:lpstr>Polarization modulation</vt:lpstr>
      <vt:lpstr>Polarization correction</vt:lpstr>
      <vt:lpstr>Short term data, 4GHz sample rate</vt:lpstr>
      <vt:lpstr>Longer term data: 4 minutes of readings at 2Hz</vt:lpstr>
      <vt:lpstr>Next experiment</vt:lpstr>
      <vt:lpstr>Other applications: bunch arrival, length monitor</vt:lpstr>
      <vt:lpstr>Other applications: pulsed laser timing</vt:lpstr>
      <vt:lpstr>Conclusions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Russell Wilcox</cp:lastModifiedBy>
  <cp:revision>78</cp:revision>
  <dcterms:modified xsi:type="dcterms:W3CDTF">2026-10-11T19:29:43Z</dcterms:modified>
</cp:coreProperties>
</file>