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8" r:id="rId4"/>
    <p:sldMasterId id="2147483883" r:id="rId5"/>
    <p:sldMasterId id="2147483895" r:id="rId6"/>
    <p:sldMasterId id="2147483902" r:id="rId7"/>
    <p:sldMasterId id="2147483909" r:id="rId8"/>
  </p:sldMasterIdLst>
  <p:notesMasterIdLst>
    <p:notesMasterId r:id="rId25"/>
  </p:notesMasterIdLst>
  <p:handoutMasterIdLst>
    <p:handoutMasterId r:id="rId26"/>
  </p:handoutMasterIdLst>
  <p:sldIdLst>
    <p:sldId id="839" r:id="rId9"/>
    <p:sldId id="2145711098" r:id="rId10"/>
    <p:sldId id="2145711108" r:id="rId11"/>
    <p:sldId id="2145711117" r:id="rId12"/>
    <p:sldId id="2145711116" r:id="rId13"/>
    <p:sldId id="2145711119" r:id="rId14"/>
    <p:sldId id="2145711114" r:id="rId15"/>
    <p:sldId id="2145711115" r:id="rId16"/>
    <p:sldId id="2145711113" r:id="rId17"/>
    <p:sldId id="2134805474" r:id="rId18"/>
    <p:sldId id="2145711120" r:id="rId19"/>
    <p:sldId id="2145711125" r:id="rId20"/>
    <p:sldId id="2145711124" r:id="rId21"/>
    <p:sldId id="2145711121" r:id="rId22"/>
    <p:sldId id="2145711118" r:id="rId23"/>
    <p:sldId id="880" r:id="rId24"/>
  </p:sldIdLst>
  <p:sldSz cx="9144000" cy="5145088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ura Somson" initials="LS" lastIdx="1" clrIdx="0">
    <p:extLst>
      <p:ext uri="{19B8F6BF-5375-455C-9EA6-DF929625EA0E}">
        <p15:presenceInfo xmlns:p15="http://schemas.microsoft.com/office/powerpoint/2012/main" userId="Laura Somson" providerId="None"/>
      </p:ext>
    </p:extLst>
  </p:cmAuthor>
  <p:cmAuthor id="2" name="MAHUZIER Camille (SAFRAN)" initials="MC(" lastIdx="1" clrIdx="1">
    <p:extLst>
      <p:ext uri="{19B8F6BF-5375-455C-9EA6-DF929625EA0E}">
        <p15:presenceInfo xmlns:p15="http://schemas.microsoft.com/office/powerpoint/2012/main" userId="S-1-5-21-813648853-2564789358-409278174-3396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51F4E"/>
    <a:srgbClr val="DA9C00"/>
    <a:srgbClr val="FFB600"/>
    <a:srgbClr val="2CC84D"/>
    <a:srgbClr val="2C525D"/>
    <a:srgbClr val="024F20"/>
    <a:srgbClr val="17D0CB"/>
    <a:srgbClr val="FF7900"/>
    <a:srgbClr val="EB3986"/>
    <a:srgbClr val="122A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9" d="100"/>
          <a:sy n="99" d="100"/>
        </p:scale>
        <p:origin x="922" y="72"/>
      </p:cViewPr>
      <p:guideLst>
        <p:guide orient="horz" pos="162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an Fernandez" userId="f7d1f010-32f4-48b1-84b6-5e92a94958a5" providerId="ADAL" clId="{6BEABC47-8440-4261-AFB4-2CA1D4077F24}"/>
    <pc:docChg chg="undo custSel addSld delSld modSld sldOrd modMainMaster">
      <pc:chgData name="Juan Fernandez" userId="f7d1f010-32f4-48b1-84b6-5e92a94958a5" providerId="ADAL" clId="{6BEABC47-8440-4261-AFB4-2CA1D4077F24}" dt="2026-10-12T20:22:12.650" v="1591" actId="20577"/>
      <pc:docMkLst>
        <pc:docMk/>
      </pc:docMkLst>
      <pc:sldChg chg="modSp modTransition">
        <pc:chgData name="Juan Fernandez" userId="f7d1f010-32f4-48b1-84b6-5e92a94958a5" providerId="ADAL" clId="{6BEABC47-8440-4261-AFB4-2CA1D4077F24}" dt="2026-10-01T11:27:14.144" v="68"/>
        <pc:sldMkLst>
          <pc:docMk/>
          <pc:sldMk cId="1503479089" sldId="839"/>
        </pc:sldMkLst>
        <pc:spChg chg="mod">
          <ac:chgData name="Juan Fernandez" userId="f7d1f010-32f4-48b1-84b6-5e92a94958a5" providerId="ADAL" clId="{6BEABC47-8440-4261-AFB4-2CA1D4077F24}" dt="2026-10-01T09:42:42.677" v="1"/>
          <ac:spMkLst>
            <pc:docMk/>
            <pc:sldMk cId="1503479089" sldId="839"/>
            <ac:spMk id="2" creationId="{3BB7C9F4-C629-43E8-8D54-85B10A7B397A}"/>
          </ac:spMkLst>
        </pc:spChg>
      </pc:sldChg>
      <pc:sldChg chg="addSp delSp modSp mod modTransition">
        <pc:chgData name="Juan Fernandez" userId="f7d1f010-32f4-48b1-84b6-5e92a94958a5" providerId="ADAL" clId="{6BEABC47-8440-4261-AFB4-2CA1D4077F24}" dt="2026-10-02T10:31:39.525" v="395"/>
        <pc:sldMkLst>
          <pc:docMk/>
          <pc:sldMk cId="3554744069" sldId="880"/>
        </pc:sldMkLst>
        <pc:spChg chg="add mod">
          <ac:chgData name="Juan Fernandez" userId="f7d1f010-32f4-48b1-84b6-5e92a94958a5" providerId="ADAL" clId="{6BEABC47-8440-4261-AFB4-2CA1D4077F24}" dt="2026-10-02T10:31:39.525" v="395"/>
          <ac:spMkLst>
            <pc:docMk/>
            <pc:sldMk cId="3554744069" sldId="880"/>
            <ac:spMk id="3" creationId="{88894547-1162-0951-DEDD-C99BC2B49666}"/>
          </ac:spMkLst>
        </pc:spChg>
      </pc:sldChg>
      <pc:sldChg chg="addSp delSp modSp mod modTransition">
        <pc:chgData name="Juan Fernandez" userId="f7d1f010-32f4-48b1-84b6-5e92a94958a5" providerId="ADAL" clId="{6BEABC47-8440-4261-AFB4-2CA1D4077F24}" dt="2026-10-09T15:02:48.618" v="1589"/>
        <pc:sldMkLst>
          <pc:docMk/>
          <pc:sldMk cId="4271115433" sldId="2134805474"/>
        </pc:sldMkLst>
        <pc:spChg chg="mod">
          <ac:chgData name="Juan Fernandez" userId="f7d1f010-32f4-48b1-84b6-5e92a94958a5" providerId="ADAL" clId="{6BEABC47-8440-4261-AFB4-2CA1D4077F24}" dt="2026-10-02T10:28:05.274" v="332" actId="20577"/>
          <ac:spMkLst>
            <pc:docMk/>
            <pc:sldMk cId="4271115433" sldId="2134805474"/>
            <ac:spMk id="2" creationId="{A478F6C7-DDE4-06EA-468B-57442C87791D}"/>
          </ac:spMkLst>
        </pc:spChg>
        <pc:spChg chg="add mod">
          <ac:chgData name="Juan Fernandez" userId="f7d1f010-32f4-48b1-84b6-5e92a94958a5" providerId="ADAL" clId="{6BEABC47-8440-4261-AFB4-2CA1D4077F24}" dt="2026-10-08T16:08:10.784" v="420" actId="1076"/>
          <ac:spMkLst>
            <pc:docMk/>
            <pc:sldMk cId="4271115433" sldId="2134805474"/>
            <ac:spMk id="8" creationId="{3F4A32E8-02CE-4926-8A50-8CB9FBB49E99}"/>
          </ac:spMkLst>
        </pc:spChg>
        <pc:spChg chg="add mod">
          <ac:chgData name="Juan Fernandez" userId="f7d1f010-32f4-48b1-84b6-5e92a94958a5" providerId="ADAL" clId="{6BEABC47-8440-4261-AFB4-2CA1D4077F24}" dt="2026-10-09T15:02:48.618" v="1589"/>
          <ac:spMkLst>
            <pc:docMk/>
            <pc:sldMk cId="4271115433" sldId="2134805474"/>
            <ac:spMk id="18" creationId="{F5E93BFD-A5BB-ED4D-0553-773569A46F81}"/>
          </ac:spMkLst>
        </pc:spChg>
      </pc:sldChg>
      <pc:sldChg chg="addSp modSp mod modTransition">
        <pc:chgData name="Juan Fernandez" userId="f7d1f010-32f4-48b1-84b6-5e92a94958a5" providerId="ADAL" clId="{6BEABC47-8440-4261-AFB4-2CA1D4077F24}" dt="2026-10-02T10:28:54.682" v="351"/>
        <pc:sldMkLst>
          <pc:docMk/>
          <pc:sldMk cId="984252549" sldId="2145711098"/>
        </pc:sldMkLst>
        <pc:spChg chg="add mod">
          <ac:chgData name="Juan Fernandez" userId="f7d1f010-32f4-48b1-84b6-5e92a94958a5" providerId="ADAL" clId="{6BEABC47-8440-4261-AFB4-2CA1D4077F24}" dt="2026-10-02T10:28:54.682" v="351"/>
          <ac:spMkLst>
            <pc:docMk/>
            <pc:sldMk cId="984252549" sldId="2145711098"/>
            <ac:spMk id="2" creationId="{E509D72C-0C2B-F559-3D56-76F156E56C83}"/>
          </ac:spMkLst>
        </pc:spChg>
        <pc:spChg chg="mod">
          <ac:chgData name="Juan Fernandez" userId="f7d1f010-32f4-48b1-84b6-5e92a94958a5" providerId="ADAL" clId="{6BEABC47-8440-4261-AFB4-2CA1D4077F24}" dt="2026-10-02T10:18:14.344" v="186" actId="20577"/>
          <ac:spMkLst>
            <pc:docMk/>
            <pc:sldMk cId="984252549" sldId="2145711098"/>
            <ac:spMk id="4" creationId="{3437C70A-C917-2280-E5AF-21996FC2F6A8}"/>
          </ac:spMkLst>
        </pc:spChg>
      </pc:sldChg>
      <pc:sldChg chg="addSp delSp modSp mod modTransition">
        <pc:chgData name="Juan Fernandez" userId="f7d1f010-32f4-48b1-84b6-5e92a94958a5" providerId="ADAL" clId="{6BEABC47-8440-4261-AFB4-2CA1D4077F24}" dt="2026-10-02T10:31:25.690" v="393" actId="108"/>
        <pc:sldMkLst>
          <pc:docMk/>
          <pc:sldMk cId="110611990" sldId="2145711108"/>
        </pc:sldMkLst>
        <pc:spChg chg="mod">
          <ac:chgData name="Juan Fernandez" userId="f7d1f010-32f4-48b1-84b6-5e92a94958a5" providerId="ADAL" clId="{6BEABC47-8440-4261-AFB4-2CA1D4077F24}" dt="2026-10-02T10:18:38.091" v="194" actId="20577"/>
          <ac:spMkLst>
            <pc:docMk/>
            <pc:sldMk cId="110611990" sldId="2145711108"/>
            <ac:spMk id="2" creationId="{AE3B652E-2BC6-DC9C-B76D-36EC57A5A4C9}"/>
          </ac:spMkLst>
        </pc:spChg>
        <pc:spChg chg="add mod">
          <ac:chgData name="Juan Fernandez" userId="f7d1f010-32f4-48b1-84b6-5e92a94958a5" providerId="ADAL" clId="{6BEABC47-8440-4261-AFB4-2CA1D4077F24}" dt="2026-10-02T10:15:59.031" v="96" actId="1076"/>
          <ac:spMkLst>
            <pc:docMk/>
            <pc:sldMk cId="110611990" sldId="2145711108"/>
            <ac:spMk id="11" creationId="{9D60A836-E49B-C0F9-1F0B-8C3DB5410C2E}"/>
          </ac:spMkLst>
        </pc:spChg>
        <pc:spChg chg="add mod">
          <ac:chgData name="Juan Fernandez" userId="f7d1f010-32f4-48b1-84b6-5e92a94958a5" providerId="ADAL" clId="{6BEABC47-8440-4261-AFB4-2CA1D4077F24}" dt="2026-10-02T10:16:39.927" v="111" actId="1076"/>
          <ac:spMkLst>
            <pc:docMk/>
            <pc:sldMk cId="110611990" sldId="2145711108"/>
            <ac:spMk id="12" creationId="{4104393C-F458-4DCA-6F76-78EBA1FC8DC0}"/>
          </ac:spMkLst>
        </pc:spChg>
        <pc:spChg chg="add mod">
          <ac:chgData name="Juan Fernandez" userId="f7d1f010-32f4-48b1-84b6-5e92a94958a5" providerId="ADAL" clId="{6BEABC47-8440-4261-AFB4-2CA1D4077F24}" dt="2026-10-02T10:31:25.690" v="393" actId="108"/>
          <ac:spMkLst>
            <pc:docMk/>
            <pc:sldMk cId="110611990" sldId="2145711108"/>
            <ac:spMk id="20" creationId="{ACE88E6A-F15B-751D-E874-1316E551D148}"/>
          </ac:spMkLst>
        </pc:spChg>
        <pc:grpChg chg="mod">
          <ac:chgData name="Juan Fernandez" userId="f7d1f010-32f4-48b1-84b6-5e92a94958a5" providerId="ADAL" clId="{6BEABC47-8440-4261-AFB4-2CA1D4077F24}" dt="2026-10-02T10:15:56.857" v="95" actId="1076"/>
          <ac:grpSpMkLst>
            <pc:docMk/>
            <pc:sldMk cId="110611990" sldId="2145711108"/>
            <ac:grpSpMk id="3" creationId="{85E09734-9C28-7E7C-917A-007603ACD0A4}"/>
          </ac:grpSpMkLst>
        </pc:grpChg>
        <pc:picChg chg="mod">
          <ac:chgData name="Juan Fernandez" userId="f7d1f010-32f4-48b1-84b6-5e92a94958a5" providerId="ADAL" clId="{6BEABC47-8440-4261-AFB4-2CA1D4077F24}" dt="2026-10-02T10:14:48.915" v="82"/>
          <ac:picMkLst>
            <pc:docMk/>
            <pc:sldMk cId="110611990" sldId="2145711108"/>
            <ac:picMk id="5" creationId="{8B5BB02C-2D56-FAFA-1606-216477C32481}"/>
          </ac:picMkLst>
        </pc:picChg>
        <pc:picChg chg="mod">
          <ac:chgData name="Juan Fernandez" userId="f7d1f010-32f4-48b1-84b6-5e92a94958a5" providerId="ADAL" clId="{6BEABC47-8440-4261-AFB4-2CA1D4077F24}" dt="2026-10-02T10:14:48.915" v="82"/>
          <ac:picMkLst>
            <pc:docMk/>
            <pc:sldMk cId="110611990" sldId="2145711108"/>
            <ac:picMk id="6" creationId="{7F7CA332-9576-EA5D-512F-17F019C1DE55}"/>
          </ac:picMkLst>
        </pc:picChg>
        <pc:picChg chg="mod">
          <ac:chgData name="Juan Fernandez" userId="f7d1f010-32f4-48b1-84b6-5e92a94958a5" providerId="ADAL" clId="{6BEABC47-8440-4261-AFB4-2CA1D4077F24}" dt="2026-10-02T10:14:48.915" v="82"/>
          <ac:picMkLst>
            <pc:docMk/>
            <pc:sldMk cId="110611990" sldId="2145711108"/>
            <ac:picMk id="7" creationId="{8F6117C8-3050-37D6-C796-F8CE773F2B83}"/>
          </ac:picMkLst>
        </pc:picChg>
        <pc:picChg chg="add mod">
          <ac:chgData name="Juan Fernandez" userId="f7d1f010-32f4-48b1-84b6-5e92a94958a5" providerId="ADAL" clId="{6BEABC47-8440-4261-AFB4-2CA1D4077F24}" dt="2026-10-02T10:17:55.903" v="127" actId="1076"/>
          <ac:picMkLst>
            <pc:docMk/>
            <pc:sldMk cId="110611990" sldId="2145711108"/>
            <ac:picMk id="13" creationId="{D3212059-9293-5A62-983C-080910068C9F}"/>
          </ac:picMkLst>
        </pc:picChg>
        <pc:picChg chg="add mod">
          <ac:chgData name="Juan Fernandez" userId="f7d1f010-32f4-48b1-84b6-5e92a94958a5" providerId="ADAL" clId="{6BEABC47-8440-4261-AFB4-2CA1D4077F24}" dt="2026-10-02T10:17:51.367" v="123" actId="1076"/>
          <ac:picMkLst>
            <pc:docMk/>
            <pc:sldMk cId="110611990" sldId="2145711108"/>
            <ac:picMk id="14" creationId="{0EAFD13A-695D-CA38-C1AC-10ACD00A242D}"/>
          </ac:picMkLst>
        </pc:picChg>
        <pc:picChg chg="add mod">
          <ac:chgData name="Juan Fernandez" userId="f7d1f010-32f4-48b1-84b6-5e92a94958a5" providerId="ADAL" clId="{6BEABC47-8440-4261-AFB4-2CA1D4077F24}" dt="2026-10-02T10:17:56.911" v="128" actId="1076"/>
          <ac:picMkLst>
            <pc:docMk/>
            <pc:sldMk cId="110611990" sldId="2145711108"/>
            <ac:picMk id="15" creationId="{83DC716D-7A4F-12CB-FA8F-F04DDBB8AA86}"/>
          </ac:picMkLst>
        </pc:picChg>
        <pc:picChg chg="add mod">
          <ac:chgData name="Juan Fernandez" userId="f7d1f010-32f4-48b1-84b6-5e92a94958a5" providerId="ADAL" clId="{6BEABC47-8440-4261-AFB4-2CA1D4077F24}" dt="2026-10-02T10:16:35.607" v="109" actId="1076"/>
          <ac:picMkLst>
            <pc:docMk/>
            <pc:sldMk cId="110611990" sldId="2145711108"/>
            <ac:picMk id="16" creationId="{122BE5AD-CD8D-DB9F-288A-2351472924FC}"/>
          </ac:picMkLst>
        </pc:picChg>
        <pc:picChg chg="add mod">
          <ac:chgData name="Juan Fernandez" userId="f7d1f010-32f4-48b1-84b6-5e92a94958a5" providerId="ADAL" clId="{6BEABC47-8440-4261-AFB4-2CA1D4077F24}" dt="2026-10-02T10:17:49.473" v="122" actId="1076"/>
          <ac:picMkLst>
            <pc:docMk/>
            <pc:sldMk cId="110611990" sldId="2145711108"/>
            <ac:picMk id="17" creationId="{F0BFF3F2-B4FA-869D-57AA-B7C32358745A}"/>
          </ac:picMkLst>
        </pc:picChg>
        <pc:picChg chg="add mod modCrop">
          <ac:chgData name="Juan Fernandez" userId="f7d1f010-32f4-48b1-84b6-5e92a94958a5" providerId="ADAL" clId="{6BEABC47-8440-4261-AFB4-2CA1D4077F24}" dt="2026-10-02T10:17:54.816" v="126" actId="1076"/>
          <ac:picMkLst>
            <pc:docMk/>
            <pc:sldMk cId="110611990" sldId="2145711108"/>
            <ac:picMk id="19" creationId="{1B215DC9-BB74-DC09-FE28-26AE42FF8CF4}"/>
          </ac:picMkLst>
        </pc:picChg>
      </pc:sldChg>
      <pc:sldChg chg="addSp modSp mod ord modTransition">
        <pc:chgData name="Juan Fernandez" userId="f7d1f010-32f4-48b1-84b6-5e92a94958a5" providerId="ADAL" clId="{6BEABC47-8440-4261-AFB4-2CA1D4077F24}" dt="2026-10-09T15:01:34.529" v="1566" actId="20577"/>
        <pc:sldMkLst>
          <pc:docMk/>
          <pc:sldMk cId="3886553675" sldId="2145711113"/>
        </pc:sldMkLst>
        <pc:spChg chg="mod">
          <ac:chgData name="Juan Fernandez" userId="f7d1f010-32f4-48b1-84b6-5e92a94958a5" providerId="ADAL" clId="{6BEABC47-8440-4261-AFB4-2CA1D4077F24}" dt="2026-10-09T15:01:34.529" v="1566" actId="20577"/>
          <ac:spMkLst>
            <pc:docMk/>
            <pc:sldMk cId="3886553675" sldId="2145711113"/>
            <ac:spMk id="2" creationId="{4B01DBA7-0944-C1A5-4319-9C3C4623BBB0}"/>
          </ac:spMkLst>
        </pc:spChg>
        <pc:spChg chg="add mod">
          <ac:chgData name="Juan Fernandez" userId="f7d1f010-32f4-48b1-84b6-5e92a94958a5" providerId="ADAL" clId="{6BEABC47-8440-4261-AFB4-2CA1D4077F24}" dt="2026-10-02T10:30:18.270" v="381" actId="108"/>
          <ac:spMkLst>
            <pc:docMk/>
            <pc:sldMk cId="3886553675" sldId="2145711113"/>
            <ac:spMk id="7" creationId="{B3420D3E-116D-006D-928C-CCD8E81AFD8C}"/>
          </ac:spMkLst>
        </pc:spChg>
        <pc:picChg chg="mod">
          <ac:chgData name="Juan Fernandez" userId="f7d1f010-32f4-48b1-84b6-5e92a94958a5" providerId="ADAL" clId="{6BEABC47-8440-4261-AFB4-2CA1D4077F24}" dt="2026-10-02T09:41:42.664" v="70" actId="1076"/>
          <ac:picMkLst>
            <pc:docMk/>
            <pc:sldMk cId="3886553675" sldId="2145711113"/>
            <ac:picMk id="5" creationId="{89B7C15C-4788-CEE4-A1C7-71E30C5DBF15}"/>
          </ac:picMkLst>
        </pc:picChg>
      </pc:sldChg>
      <pc:sldChg chg="addSp modSp mod ord modTransition">
        <pc:chgData name="Juan Fernandez" userId="f7d1f010-32f4-48b1-84b6-5e92a94958a5" providerId="ADAL" clId="{6BEABC47-8440-4261-AFB4-2CA1D4077F24}" dt="2026-10-09T15:01:28.902" v="1562" actId="20577"/>
        <pc:sldMkLst>
          <pc:docMk/>
          <pc:sldMk cId="763777672" sldId="2145711114"/>
        </pc:sldMkLst>
        <pc:spChg chg="mod">
          <ac:chgData name="Juan Fernandez" userId="f7d1f010-32f4-48b1-84b6-5e92a94958a5" providerId="ADAL" clId="{6BEABC47-8440-4261-AFB4-2CA1D4077F24}" dt="2026-10-09T15:01:28.902" v="1562" actId="20577"/>
          <ac:spMkLst>
            <pc:docMk/>
            <pc:sldMk cId="763777672" sldId="2145711114"/>
            <ac:spMk id="2" creationId="{91424A20-65D1-5413-5CF8-F5EE1C4C5732}"/>
          </ac:spMkLst>
        </pc:spChg>
        <pc:spChg chg="add mod">
          <ac:chgData name="Juan Fernandez" userId="f7d1f010-32f4-48b1-84b6-5e92a94958a5" providerId="ADAL" clId="{6BEABC47-8440-4261-AFB4-2CA1D4077F24}" dt="2026-10-02T10:31:10.761" v="390" actId="108"/>
          <ac:spMkLst>
            <pc:docMk/>
            <pc:sldMk cId="763777672" sldId="2145711114"/>
            <ac:spMk id="3" creationId="{04287DBF-FBA7-A801-ACA4-5C3C4C958276}"/>
          </ac:spMkLst>
        </pc:spChg>
        <pc:picChg chg="add">
          <ac:chgData name="Juan Fernandez" userId="f7d1f010-32f4-48b1-84b6-5e92a94958a5" providerId="ADAL" clId="{6BEABC47-8440-4261-AFB4-2CA1D4077F24}" dt="2026-10-01T10:25:02.375" v="5"/>
          <ac:picMkLst>
            <pc:docMk/>
            <pc:sldMk cId="763777672" sldId="2145711114"/>
            <ac:picMk id="9" creationId="{B4268B7A-A71B-DDB9-6A9B-246D5D4A2420}"/>
          </ac:picMkLst>
        </pc:picChg>
        <pc:picChg chg="add">
          <ac:chgData name="Juan Fernandez" userId="f7d1f010-32f4-48b1-84b6-5e92a94958a5" providerId="ADAL" clId="{6BEABC47-8440-4261-AFB4-2CA1D4077F24}" dt="2026-10-01T10:25:02.375" v="5"/>
          <ac:picMkLst>
            <pc:docMk/>
            <pc:sldMk cId="763777672" sldId="2145711114"/>
            <ac:picMk id="11" creationId="{178CB509-FF08-C4FE-C3FF-7A4F884BAA19}"/>
          </ac:picMkLst>
        </pc:picChg>
        <pc:picChg chg="add">
          <ac:chgData name="Juan Fernandez" userId="f7d1f010-32f4-48b1-84b6-5e92a94958a5" providerId="ADAL" clId="{6BEABC47-8440-4261-AFB4-2CA1D4077F24}" dt="2026-10-01T10:25:02.375" v="5"/>
          <ac:picMkLst>
            <pc:docMk/>
            <pc:sldMk cId="763777672" sldId="2145711114"/>
            <ac:picMk id="13" creationId="{9B4DF7CA-5226-2094-CE07-FDB5E39C6378}"/>
          </ac:picMkLst>
        </pc:picChg>
      </pc:sldChg>
      <pc:sldChg chg="addSp delSp modSp mod modTransition">
        <pc:chgData name="Juan Fernandez" userId="f7d1f010-32f4-48b1-84b6-5e92a94958a5" providerId="ADAL" clId="{6BEABC47-8440-4261-AFB4-2CA1D4077F24}" dt="2026-10-09T15:01:31.801" v="1564" actId="20577"/>
        <pc:sldMkLst>
          <pc:docMk/>
          <pc:sldMk cId="509804336" sldId="2145711115"/>
        </pc:sldMkLst>
        <pc:spChg chg="mod">
          <ac:chgData name="Juan Fernandez" userId="f7d1f010-32f4-48b1-84b6-5e92a94958a5" providerId="ADAL" clId="{6BEABC47-8440-4261-AFB4-2CA1D4077F24}" dt="2026-10-09T15:01:31.801" v="1564" actId="20577"/>
          <ac:spMkLst>
            <pc:docMk/>
            <pc:sldMk cId="509804336" sldId="2145711115"/>
            <ac:spMk id="2" creationId="{A1F2208E-D1A3-52E7-4630-63E9FF879F2E}"/>
          </ac:spMkLst>
        </pc:spChg>
        <pc:spChg chg="add mod">
          <ac:chgData name="Juan Fernandez" userId="f7d1f010-32f4-48b1-84b6-5e92a94958a5" providerId="ADAL" clId="{6BEABC47-8440-4261-AFB4-2CA1D4077F24}" dt="2026-10-02T10:30:59.186" v="389" actId="108"/>
          <ac:spMkLst>
            <pc:docMk/>
            <pc:sldMk cId="509804336" sldId="2145711115"/>
            <ac:spMk id="9" creationId="{5F64CE88-5ED6-A566-935F-32420F6976A7}"/>
          </ac:spMkLst>
        </pc:spChg>
      </pc:sldChg>
      <pc:sldChg chg="addSp delSp modSp add mod">
        <pc:chgData name="Juan Fernandez" userId="f7d1f010-32f4-48b1-84b6-5e92a94958a5" providerId="ADAL" clId="{6BEABC47-8440-4261-AFB4-2CA1D4077F24}" dt="2026-10-09T15:01:22.790" v="1558" actId="20577"/>
        <pc:sldMkLst>
          <pc:docMk/>
          <pc:sldMk cId="3873464437" sldId="2145711116"/>
        </pc:sldMkLst>
        <pc:spChg chg="mod">
          <ac:chgData name="Juan Fernandez" userId="f7d1f010-32f4-48b1-84b6-5e92a94958a5" providerId="ADAL" clId="{6BEABC47-8440-4261-AFB4-2CA1D4077F24}" dt="2026-10-09T15:01:22.790" v="1558" actId="20577"/>
          <ac:spMkLst>
            <pc:docMk/>
            <pc:sldMk cId="3873464437" sldId="2145711116"/>
            <ac:spMk id="2" creationId="{F6553E46-2505-93B6-64A4-CA93326E961E}"/>
          </ac:spMkLst>
        </pc:spChg>
        <pc:spChg chg="add mod">
          <ac:chgData name="Juan Fernandez" userId="f7d1f010-32f4-48b1-84b6-5e92a94958a5" providerId="ADAL" clId="{6BEABC47-8440-4261-AFB4-2CA1D4077F24}" dt="2026-10-09T14:46:39.432" v="1374" actId="20577"/>
          <ac:spMkLst>
            <pc:docMk/>
            <pc:sldMk cId="3873464437" sldId="2145711116"/>
            <ac:spMk id="5" creationId="{0423E88F-1857-4B0B-B9B0-46E3EF4E38F1}"/>
          </ac:spMkLst>
        </pc:spChg>
        <pc:spChg chg="add mod">
          <ac:chgData name="Juan Fernandez" userId="f7d1f010-32f4-48b1-84b6-5e92a94958a5" providerId="ADAL" clId="{6BEABC47-8440-4261-AFB4-2CA1D4077F24}" dt="2026-10-02T10:31:16.811" v="391" actId="108"/>
          <ac:spMkLst>
            <pc:docMk/>
            <pc:sldMk cId="3873464437" sldId="2145711116"/>
            <ac:spMk id="6" creationId="{AADDC013-9A0A-FACE-A4BA-E8620F38AD14}"/>
          </ac:spMkLst>
        </pc:spChg>
        <pc:picChg chg="add mod">
          <ac:chgData name="Juan Fernandez" userId="f7d1f010-32f4-48b1-84b6-5e92a94958a5" providerId="ADAL" clId="{6BEABC47-8440-4261-AFB4-2CA1D4077F24}" dt="2026-10-09T14:46:06.047" v="1220" actId="1076"/>
          <ac:picMkLst>
            <pc:docMk/>
            <pc:sldMk cId="3873464437" sldId="2145711116"/>
            <ac:picMk id="4" creationId="{1088DC6A-7C86-912A-E12F-CD9D95583727}"/>
          </ac:picMkLst>
        </pc:picChg>
      </pc:sldChg>
      <pc:sldChg chg="addSp modSp add mod">
        <pc:chgData name="Juan Fernandez" userId="f7d1f010-32f4-48b1-84b6-5e92a94958a5" providerId="ADAL" clId="{6BEABC47-8440-4261-AFB4-2CA1D4077F24}" dt="2026-10-09T15:01:02.597" v="1550" actId="20577"/>
        <pc:sldMkLst>
          <pc:docMk/>
          <pc:sldMk cId="973755826" sldId="2145711117"/>
        </pc:sldMkLst>
        <pc:spChg chg="mod">
          <ac:chgData name="Juan Fernandez" userId="f7d1f010-32f4-48b1-84b6-5e92a94958a5" providerId="ADAL" clId="{6BEABC47-8440-4261-AFB4-2CA1D4077F24}" dt="2026-10-09T15:01:02.597" v="1550" actId="20577"/>
          <ac:spMkLst>
            <pc:docMk/>
            <pc:sldMk cId="973755826" sldId="2145711117"/>
            <ac:spMk id="2" creationId="{243E599E-0D18-7703-D1B3-108A6456DB6F}"/>
          </ac:spMkLst>
        </pc:spChg>
        <pc:spChg chg="add mod">
          <ac:chgData name="Juan Fernandez" userId="f7d1f010-32f4-48b1-84b6-5e92a94958a5" providerId="ADAL" clId="{6BEABC47-8440-4261-AFB4-2CA1D4077F24}" dt="2026-10-02T10:31:22.244" v="392" actId="108"/>
          <ac:spMkLst>
            <pc:docMk/>
            <pc:sldMk cId="973755826" sldId="2145711117"/>
            <ac:spMk id="3" creationId="{CF4215C2-371D-9E1B-7C3A-779055948591}"/>
          </ac:spMkLst>
        </pc:spChg>
        <pc:spChg chg="mod">
          <ac:chgData name="Juan Fernandez" userId="f7d1f010-32f4-48b1-84b6-5e92a94958a5" providerId="ADAL" clId="{6BEABC47-8440-4261-AFB4-2CA1D4077F24}" dt="2026-10-02T10:26:04.290" v="294" actId="113"/>
          <ac:spMkLst>
            <pc:docMk/>
            <pc:sldMk cId="973755826" sldId="2145711117"/>
            <ac:spMk id="8" creationId="{319877EB-5CB2-5DA4-D1DC-AA41AD589D60}"/>
          </ac:spMkLst>
        </pc:spChg>
        <pc:spChg chg="mod">
          <ac:chgData name="Juan Fernandez" userId="f7d1f010-32f4-48b1-84b6-5e92a94958a5" providerId="ADAL" clId="{6BEABC47-8440-4261-AFB4-2CA1D4077F24}" dt="2026-10-09T14:45:58.095" v="1217" actId="1076"/>
          <ac:spMkLst>
            <pc:docMk/>
            <pc:sldMk cId="973755826" sldId="2145711117"/>
            <ac:spMk id="10" creationId="{BB321F70-1E39-9EAA-4C47-6B62BCDCD2A5}"/>
          </ac:spMkLst>
        </pc:spChg>
      </pc:sldChg>
      <pc:sldChg chg="addSp delSp modSp add mod">
        <pc:chgData name="Juan Fernandez" userId="f7d1f010-32f4-48b1-84b6-5e92a94958a5" providerId="ADAL" clId="{6BEABC47-8440-4261-AFB4-2CA1D4077F24}" dt="2026-10-02T10:30:08.111" v="380" actId="115"/>
        <pc:sldMkLst>
          <pc:docMk/>
          <pc:sldMk cId="3542563364" sldId="2145711118"/>
        </pc:sldMkLst>
        <pc:spChg chg="add mod">
          <ac:chgData name="Juan Fernandez" userId="f7d1f010-32f4-48b1-84b6-5e92a94958a5" providerId="ADAL" clId="{6BEABC47-8440-4261-AFB4-2CA1D4077F24}" dt="2026-10-02T10:28:22.992" v="338"/>
          <ac:spMkLst>
            <pc:docMk/>
            <pc:sldMk cId="3542563364" sldId="2145711118"/>
            <ac:spMk id="18" creationId="{98A082E4-2E3F-15D8-2A96-EDFD52F1A5FC}"/>
          </ac:spMkLst>
        </pc:spChg>
        <pc:spChg chg="add mod">
          <ac:chgData name="Juan Fernandez" userId="f7d1f010-32f4-48b1-84b6-5e92a94958a5" providerId="ADAL" clId="{6BEABC47-8440-4261-AFB4-2CA1D4077F24}" dt="2026-10-02T10:30:08.111" v="380" actId="115"/>
          <ac:spMkLst>
            <pc:docMk/>
            <pc:sldMk cId="3542563364" sldId="2145711118"/>
            <ac:spMk id="23" creationId="{0FD37A63-7F0D-242B-878D-BA557FB6BB9A}"/>
          </ac:spMkLst>
        </pc:spChg>
        <pc:picChg chg="add mod">
          <ac:chgData name="Juan Fernandez" userId="f7d1f010-32f4-48b1-84b6-5e92a94958a5" providerId="ADAL" clId="{6BEABC47-8440-4261-AFB4-2CA1D4077F24}" dt="2026-10-02T10:29:58.800" v="377" actId="1076"/>
          <ac:picMkLst>
            <pc:docMk/>
            <pc:sldMk cId="3542563364" sldId="2145711118"/>
            <ac:picMk id="3" creationId="{15C70181-8CB2-52A1-9B94-C8A446E7A2FB}"/>
          </ac:picMkLst>
        </pc:picChg>
      </pc:sldChg>
      <pc:sldChg chg="addSp delSp modSp add mod">
        <pc:chgData name="Juan Fernandez" userId="f7d1f010-32f4-48b1-84b6-5e92a94958a5" providerId="ADAL" clId="{6BEABC47-8440-4261-AFB4-2CA1D4077F24}" dt="2026-10-09T15:02:31.357" v="1586"/>
        <pc:sldMkLst>
          <pc:docMk/>
          <pc:sldMk cId="1084100679" sldId="2145711119"/>
        </pc:sldMkLst>
        <pc:spChg chg="add mod">
          <ac:chgData name="Juan Fernandez" userId="f7d1f010-32f4-48b1-84b6-5e92a94958a5" providerId="ADAL" clId="{6BEABC47-8440-4261-AFB4-2CA1D4077F24}" dt="2026-10-09T15:02:31.357" v="1586"/>
          <ac:spMkLst>
            <pc:docMk/>
            <pc:sldMk cId="1084100679" sldId="2145711119"/>
            <ac:spMk id="20" creationId="{D22CA9C4-4E3C-9952-6CB2-5B068D2B6DEB}"/>
          </ac:spMkLst>
        </pc:spChg>
      </pc:sldChg>
      <pc:sldChg chg="addSp delSp modSp add mod">
        <pc:chgData name="Juan Fernandez" userId="f7d1f010-32f4-48b1-84b6-5e92a94958a5" providerId="ADAL" clId="{6BEABC47-8440-4261-AFB4-2CA1D4077F24}" dt="2026-10-12T20:22:12.650" v="1591" actId="20577"/>
        <pc:sldMkLst>
          <pc:docMk/>
          <pc:sldMk cId="455287152" sldId="2145711120"/>
        </pc:sldMkLst>
        <pc:spChg chg="mod">
          <ac:chgData name="Juan Fernandez" userId="f7d1f010-32f4-48b1-84b6-5e92a94958a5" providerId="ADAL" clId="{6BEABC47-8440-4261-AFB4-2CA1D4077F24}" dt="2026-10-09T12:08:17.763" v="938" actId="1076"/>
          <ac:spMkLst>
            <pc:docMk/>
            <pc:sldMk cId="455287152" sldId="2145711120"/>
            <ac:spMk id="2" creationId="{FE3A5F6E-0C8A-5139-5F45-5CCEAE4261CA}"/>
          </ac:spMkLst>
        </pc:spChg>
        <pc:spChg chg="add mod">
          <ac:chgData name="Juan Fernandez" userId="f7d1f010-32f4-48b1-84b6-5e92a94958a5" providerId="ADAL" clId="{6BEABC47-8440-4261-AFB4-2CA1D4077F24}" dt="2026-10-12T20:22:12.650" v="1591" actId="20577"/>
          <ac:spMkLst>
            <pc:docMk/>
            <pc:sldMk cId="455287152" sldId="2145711120"/>
            <ac:spMk id="19" creationId="{B752FD6B-05D1-2C41-0A9F-68B486BE84F7}"/>
          </ac:spMkLst>
        </pc:spChg>
        <pc:spChg chg="mod">
          <ac:chgData name="Juan Fernandez" userId="f7d1f010-32f4-48b1-84b6-5e92a94958a5" providerId="ADAL" clId="{6BEABC47-8440-4261-AFB4-2CA1D4077F24}" dt="2026-10-09T15:01:47.381" v="1574" actId="20577"/>
          <ac:spMkLst>
            <pc:docMk/>
            <pc:sldMk cId="455287152" sldId="2145711120"/>
            <ac:spMk id="73" creationId="{1A56C21E-2D5D-8AFA-4F5F-CD1B2F557D88}"/>
          </ac:spMkLst>
        </pc:spChg>
        <pc:graphicFrameChg chg="add mod modGraphic">
          <ac:chgData name="Juan Fernandez" userId="f7d1f010-32f4-48b1-84b6-5e92a94958a5" providerId="ADAL" clId="{6BEABC47-8440-4261-AFB4-2CA1D4077F24}" dt="2026-10-09T14:34:33.758" v="1196" actId="12385"/>
          <ac:graphicFrameMkLst>
            <pc:docMk/>
            <pc:sldMk cId="455287152" sldId="2145711120"/>
            <ac:graphicFrameMk id="26" creationId="{3C4CB786-83F9-E876-5CBC-0160FB521437}"/>
          </ac:graphicFrameMkLst>
        </pc:graphicFrameChg>
        <pc:picChg chg="add mod">
          <ac:chgData name="Juan Fernandez" userId="f7d1f010-32f4-48b1-84b6-5e92a94958a5" providerId="ADAL" clId="{6BEABC47-8440-4261-AFB4-2CA1D4077F24}" dt="2026-10-09T14:34:41.490" v="1199" actId="1076"/>
          <ac:picMkLst>
            <pc:docMk/>
            <pc:sldMk cId="455287152" sldId="2145711120"/>
            <ac:picMk id="25" creationId="{C4E3DD09-0FC3-A110-70D6-99B8748D5530}"/>
          </ac:picMkLst>
        </pc:picChg>
      </pc:sldChg>
      <pc:sldChg chg="addSp delSp modSp add mod">
        <pc:chgData name="Juan Fernandez" userId="f7d1f010-32f4-48b1-84b6-5e92a94958a5" providerId="ADAL" clId="{6BEABC47-8440-4261-AFB4-2CA1D4077F24}" dt="2026-10-09T15:01:59.458" v="1581" actId="20577"/>
        <pc:sldMkLst>
          <pc:docMk/>
          <pc:sldMk cId="2521249141" sldId="2145711121"/>
        </pc:sldMkLst>
        <pc:spChg chg="mod">
          <ac:chgData name="Juan Fernandez" userId="f7d1f010-32f4-48b1-84b6-5e92a94958a5" providerId="ADAL" clId="{6BEABC47-8440-4261-AFB4-2CA1D4077F24}" dt="2026-10-09T15:00:09.752" v="1527" actId="1076"/>
          <ac:spMkLst>
            <pc:docMk/>
            <pc:sldMk cId="2521249141" sldId="2145711121"/>
            <ac:spMk id="2" creationId="{BA58D3C3-AC7D-29F7-9AA0-626C8C0AE19D}"/>
          </ac:spMkLst>
        </pc:spChg>
        <pc:spChg chg="add mod">
          <ac:chgData name="Juan Fernandez" userId="f7d1f010-32f4-48b1-84b6-5e92a94958a5" providerId="ADAL" clId="{6BEABC47-8440-4261-AFB4-2CA1D4077F24}" dt="2026-10-09T15:00:08.962" v="1526" actId="20577"/>
          <ac:spMkLst>
            <pc:docMk/>
            <pc:sldMk cId="2521249141" sldId="2145711121"/>
            <ac:spMk id="6" creationId="{EEE160AE-062A-F0EC-EAA5-8A1B2E2445D7}"/>
          </ac:spMkLst>
        </pc:spChg>
        <pc:spChg chg="mod">
          <ac:chgData name="Juan Fernandez" userId="f7d1f010-32f4-48b1-84b6-5e92a94958a5" providerId="ADAL" clId="{6BEABC47-8440-4261-AFB4-2CA1D4077F24}" dt="2026-10-09T15:01:59.458" v="1581" actId="20577"/>
          <ac:spMkLst>
            <pc:docMk/>
            <pc:sldMk cId="2521249141" sldId="2145711121"/>
            <ac:spMk id="73" creationId="{0B5CAE68-7C0E-F315-32F6-FF1352D2EC15}"/>
          </ac:spMkLst>
        </pc:spChg>
      </pc:sldChg>
      <pc:sldChg chg="modSp add mod">
        <pc:chgData name="Juan Fernandez" userId="f7d1f010-32f4-48b1-84b6-5e92a94958a5" providerId="ADAL" clId="{6BEABC47-8440-4261-AFB4-2CA1D4077F24}" dt="2026-10-09T15:02:57.031" v="1590" actId="20577"/>
        <pc:sldMkLst>
          <pc:docMk/>
          <pc:sldMk cId="2072426809" sldId="2145711124"/>
        </pc:sldMkLst>
        <pc:spChg chg="mod">
          <ac:chgData name="Juan Fernandez" userId="f7d1f010-32f4-48b1-84b6-5e92a94958a5" providerId="ADAL" clId="{6BEABC47-8440-4261-AFB4-2CA1D4077F24}" dt="2026-10-09T15:00:26.919" v="1533" actId="1076"/>
          <ac:spMkLst>
            <pc:docMk/>
            <pc:sldMk cId="2072426809" sldId="2145711124"/>
            <ac:spMk id="6" creationId="{22348167-14A3-48A6-72D9-61EEFA1EC4F3}"/>
          </ac:spMkLst>
        </pc:spChg>
        <pc:spChg chg="mod">
          <ac:chgData name="Juan Fernandez" userId="f7d1f010-32f4-48b1-84b6-5e92a94958a5" providerId="ADAL" clId="{6BEABC47-8440-4261-AFB4-2CA1D4077F24}" dt="2026-10-09T15:02:57.031" v="1590" actId="20577"/>
          <ac:spMkLst>
            <pc:docMk/>
            <pc:sldMk cId="2072426809" sldId="2145711124"/>
            <ac:spMk id="73" creationId="{246DE72C-F462-1A50-33E8-98CF39B08DC0}"/>
          </ac:spMkLst>
        </pc:spChg>
      </pc:sldChg>
      <pc:sldChg chg="modSp add mod">
        <pc:chgData name="Juan Fernandez" userId="f7d1f010-32f4-48b1-84b6-5e92a94958a5" providerId="ADAL" clId="{6BEABC47-8440-4261-AFB4-2CA1D4077F24}" dt="2026-10-09T15:01:51.054" v="1576" actId="20577"/>
        <pc:sldMkLst>
          <pc:docMk/>
          <pc:sldMk cId="992511901" sldId="2145711125"/>
        </pc:sldMkLst>
        <pc:spChg chg="mod">
          <ac:chgData name="Juan Fernandez" userId="f7d1f010-32f4-48b1-84b6-5e92a94958a5" providerId="ADAL" clId="{6BEABC47-8440-4261-AFB4-2CA1D4077F24}" dt="2026-10-09T15:01:51.054" v="1576" actId="20577"/>
          <ac:spMkLst>
            <pc:docMk/>
            <pc:sldMk cId="992511901" sldId="2145711125"/>
            <ac:spMk id="73" creationId="{35F33C03-5DC7-CBA7-F80E-A43F6D28CFDE}"/>
          </ac:spMkLst>
        </pc:spChg>
      </pc:sldChg>
      <pc:sldMasterChg chg="modTransition modSldLayout">
        <pc:chgData name="Juan Fernandez" userId="f7d1f010-32f4-48b1-84b6-5e92a94958a5" providerId="ADAL" clId="{6BEABC47-8440-4261-AFB4-2CA1D4077F24}" dt="2026-10-01T11:27:14.144" v="68"/>
        <pc:sldMasterMkLst>
          <pc:docMk/>
          <pc:sldMasterMk cId="1261878274" sldId="2147483808"/>
        </pc:sldMasterMkLst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1118983735" sldId="2147483835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3742212308" sldId="2147483851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806329094" sldId="214748385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3934465856" sldId="2147483861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3644916440" sldId="214748386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4198773943" sldId="2147483870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1892380680" sldId="2147483877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3860040047" sldId="214748387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3923719243" sldId="2147483879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1773358774" sldId="2147483882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1210707826" sldId="2147483916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1003970112" sldId="2147483922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190828272" sldId="2147483927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3218343452" sldId="214748392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261878274" sldId="2147483808"/>
            <pc:sldLayoutMk cId="3899500672" sldId="2147483929"/>
          </pc:sldLayoutMkLst>
        </pc:sldLayoutChg>
      </pc:sldMasterChg>
      <pc:sldMasterChg chg="modTransition modSldLayout">
        <pc:chgData name="Juan Fernandez" userId="f7d1f010-32f4-48b1-84b6-5e92a94958a5" providerId="ADAL" clId="{6BEABC47-8440-4261-AFB4-2CA1D4077F24}" dt="2026-10-01T11:27:14.144" v="68"/>
        <pc:sldMasterMkLst>
          <pc:docMk/>
          <pc:sldMasterMk cId="1866582646" sldId="2147483883"/>
        </pc:sldMasterMkLst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1823286657" sldId="214748388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1628772375" sldId="2147483889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1358097128" sldId="2147483890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3151937868" sldId="2147483891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1078807606" sldId="2147483892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1417415557" sldId="2147483893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1061473750" sldId="2147483917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866582646" sldId="2147483883"/>
            <pc:sldLayoutMk cId="347451785" sldId="2147483923"/>
          </pc:sldLayoutMkLst>
        </pc:sldLayoutChg>
      </pc:sldMasterChg>
      <pc:sldMasterChg chg="modTransition modSldLayout">
        <pc:chgData name="Juan Fernandez" userId="f7d1f010-32f4-48b1-84b6-5e92a94958a5" providerId="ADAL" clId="{6BEABC47-8440-4261-AFB4-2CA1D4077F24}" dt="2026-10-01T11:27:14.144" v="68"/>
        <pc:sldMasterMkLst>
          <pc:docMk/>
          <pc:sldMasterMk cId="1376540163" sldId="2147483895"/>
        </pc:sldMasterMkLst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2537600278" sldId="2147483896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3552416688" sldId="2147483897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1365635704" sldId="214748389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3780257610" sldId="2147483899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976147975" sldId="2147483900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1623609507" sldId="2147483901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3021152582" sldId="214748391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376540163" sldId="2147483895"/>
            <pc:sldLayoutMk cId="369324114" sldId="2147483924"/>
          </pc:sldLayoutMkLst>
        </pc:sldLayoutChg>
      </pc:sldMasterChg>
      <pc:sldMasterChg chg="modTransition modSldLayout">
        <pc:chgData name="Juan Fernandez" userId="f7d1f010-32f4-48b1-84b6-5e92a94958a5" providerId="ADAL" clId="{6BEABC47-8440-4261-AFB4-2CA1D4077F24}" dt="2026-10-01T11:27:14.144" v="68"/>
        <pc:sldMasterMkLst>
          <pc:docMk/>
          <pc:sldMasterMk cId="1579869276" sldId="2147483902"/>
        </pc:sldMasterMkLst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1706603803" sldId="2147483903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2007783175" sldId="2147483904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2017632554" sldId="2147483905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2172704816" sldId="2147483906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688375604" sldId="2147483907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1543084884" sldId="2147483908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4101366793" sldId="2147483919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1579869276" sldId="2147483902"/>
            <pc:sldLayoutMk cId="2249241835" sldId="2147483925"/>
          </pc:sldLayoutMkLst>
        </pc:sldLayoutChg>
      </pc:sldMasterChg>
      <pc:sldMasterChg chg="modTransition modSldLayout">
        <pc:chgData name="Juan Fernandez" userId="f7d1f010-32f4-48b1-84b6-5e92a94958a5" providerId="ADAL" clId="{6BEABC47-8440-4261-AFB4-2CA1D4077F24}" dt="2026-10-01T11:27:14.144" v="68"/>
        <pc:sldMasterMkLst>
          <pc:docMk/>
          <pc:sldMasterMk cId="393878268" sldId="2147483909"/>
        </pc:sldMasterMkLst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2439818658" sldId="2147483910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938706075" sldId="2147483911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49843761" sldId="2147483912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2844599256" sldId="2147483913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1271513414" sldId="2147483914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4133076259" sldId="2147483915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238660354" sldId="2147483920"/>
          </pc:sldLayoutMkLst>
        </pc:sldLayoutChg>
        <pc:sldLayoutChg chg="modTransition">
          <pc:chgData name="Juan Fernandez" userId="f7d1f010-32f4-48b1-84b6-5e92a94958a5" providerId="ADAL" clId="{6BEABC47-8440-4261-AFB4-2CA1D4077F24}" dt="2026-10-01T11:27:14.144" v="68"/>
          <pc:sldLayoutMkLst>
            <pc:docMk/>
            <pc:sldMasterMk cId="393878268" sldId="2147483909"/>
            <pc:sldLayoutMk cId="3167149729" sldId="214748392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A6F046-D38F-4C8B-80A2-A045CCE21039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B24A7D-67D1-474B-8281-7124DFD823B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37984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816B18-2456-4A77-B16C-F04914788918}" type="datetimeFigureOut">
              <a:rPr lang="fr-FR" smtClean="0"/>
              <a:t>12/10/2026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31628-B874-4023-80FE-6CB21235C5B5}" type="slidenum">
              <a:rPr lang="fr-FR" smtClean="0"/>
              <a:t>‹Nº›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7710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31628-B874-4023-80FE-6CB21235C5B5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3401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27DAE-0911-D67F-1274-AE53D79F8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CC782EA-51E8-A4D8-05A2-66FAC80571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57FA06E-A5A6-9626-1C11-EF50FED0FC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3BFF72-B697-2F47-0B83-76A75D0F44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031628-B874-4023-80FE-6CB21235C5B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442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0E86C-8F7A-651D-B76F-44A9C1E9E8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4D95A92-D427-06F0-DCB3-C42841F1A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CE656784-47FD-BA01-3681-844D6530F8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5AB693-B4DF-01A1-6F94-F61E3BB22C3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031628-B874-4023-80FE-6CB21235C5B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852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9C3A7-DF65-7D04-034A-E03B48715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4BD0A7BD-F065-467A-333E-73F79EF617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ACFB856-BB9D-CB79-0384-6C9AB2F30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7F96052-2811-C193-6A77-284935DDAFD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031628-B874-4023-80FE-6CB21235C5B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6786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FABC6A-6982-4EB5-8D0E-72D71BDE2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45EE2F1-5FDB-9ACB-BBFA-DBB4AEA0B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F7C9A600-A5B1-809B-3489-94F74172CB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BDC81F-9EA1-245C-87E8-3E2113BF402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031628-B874-4023-80FE-6CB21235C5B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5646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C656A-527F-9AE2-C20A-17FDE68C1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7C7F472-9FC4-3DDC-CE7B-507DE21C9C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3449F44-72E8-1014-8A44-ECFD62BBE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456E9D-F43E-021D-F234-238EA990A7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031628-B874-4023-80FE-6CB21235C5B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3371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5EDF1-E030-89C1-8158-12EBC0780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5791D61-FEBA-BEB0-5014-A290F72CD10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2CA2618-6A87-E2CA-0FDD-C68E88FD7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5BB9A35-500D-AC33-62FD-98DE3EF6D2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031628-B874-4023-80FE-6CB21235C5B5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7109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“The </a:t>
            </a:r>
            <a:r>
              <a:rPr lang="es-ES" dirty="0" err="1"/>
              <a:t>oscilloscope</a:t>
            </a:r>
            <a:r>
              <a:rPr lang="es-ES" dirty="0"/>
              <a:t> </a:t>
            </a:r>
            <a:r>
              <a:rPr lang="es-ES" dirty="0" err="1"/>
              <a:t>measurements</a:t>
            </a:r>
            <a:r>
              <a:rPr lang="es-ES" dirty="0"/>
              <a:t> show </a:t>
            </a:r>
            <a:r>
              <a:rPr lang="es-ES" dirty="0" err="1"/>
              <a:t>approximately</a:t>
            </a:r>
            <a:r>
              <a:rPr lang="es-ES" dirty="0"/>
              <a:t> 2–2.6° RMS relative </a:t>
            </a:r>
            <a:r>
              <a:rPr lang="es-ES" dirty="0" err="1"/>
              <a:t>phase</a:t>
            </a:r>
            <a:r>
              <a:rPr lang="es-ES" dirty="0"/>
              <a:t> </a:t>
            </a:r>
            <a:r>
              <a:rPr lang="es-ES" dirty="0" err="1"/>
              <a:t>fluctuations</a:t>
            </a:r>
            <a:r>
              <a:rPr lang="es-ES" dirty="0"/>
              <a:t> at 500 MHz, </a:t>
            </a:r>
            <a:r>
              <a:rPr lang="es-ES" dirty="0" err="1"/>
              <a:t>equivalent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11–14 </a:t>
            </a:r>
            <a:r>
              <a:rPr lang="es-ES" dirty="0" err="1"/>
              <a:t>ps</a:t>
            </a:r>
            <a:r>
              <a:rPr lang="es-ES" dirty="0"/>
              <a:t> RMS time </a:t>
            </a:r>
            <a:r>
              <a:rPr lang="es-ES" dirty="0" err="1"/>
              <a:t>fluctuations</a:t>
            </a:r>
            <a:r>
              <a:rPr lang="es-ES" dirty="0"/>
              <a:t>. </a:t>
            </a:r>
            <a:r>
              <a:rPr lang="es-ES" dirty="0" err="1"/>
              <a:t>These</a:t>
            </a:r>
            <a:r>
              <a:rPr lang="es-ES" dirty="0"/>
              <a:t> </a:t>
            </a:r>
            <a:r>
              <a:rPr lang="es-ES" dirty="0" err="1"/>
              <a:t>values</a:t>
            </a:r>
            <a:r>
              <a:rPr lang="es-ES" dirty="0"/>
              <a:t> are </a:t>
            </a:r>
            <a:r>
              <a:rPr lang="es-ES" dirty="0" err="1"/>
              <a:t>of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same</a:t>
            </a:r>
            <a:r>
              <a:rPr lang="es-ES" dirty="0"/>
              <a:t> </a:t>
            </a:r>
            <a:r>
              <a:rPr lang="es-ES" dirty="0" err="1"/>
              <a:t>order</a:t>
            </a:r>
            <a:r>
              <a:rPr lang="es-ES" dirty="0"/>
              <a:t> as </a:t>
            </a:r>
            <a:r>
              <a:rPr lang="es-ES" dirty="0" err="1"/>
              <a:t>the</a:t>
            </a:r>
            <a:r>
              <a:rPr lang="es-ES" dirty="0"/>
              <a:t> 11–12 </a:t>
            </a:r>
            <a:r>
              <a:rPr lang="es-ES" dirty="0" err="1"/>
              <a:t>ps</a:t>
            </a:r>
            <a:r>
              <a:rPr lang="es-ES" dirty="0"/>
              <a:t> RMS </a:t>
            </a:r>
            <a:r>
              <a:rPr lang="es-ES" dirty="0" err="1"/>
              <a:t>jitter</a:t>
            </a:r>
            <a:r>
              <a:rPr lang="es-ES" dirty="0"/>
              <a:t> </a:t>
            </a:r>
            <a:r>
              <a:rPr lang="es-ES" dirty="0" err="1"/>
              <a:t>obtained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absolute </a:t>
            </a:r>
            <a:r>
              <a:rPr lang="es-ES" dirty="0" err="1"/>
              <a:t>phase-noise</a:t>
            </a:r>
            <a:r>
              <a:rPr lang="es-ES" dirty="0"/>
              <a:t> </a:t>
            </a:r>
            <a:r>
              <a:rPr lang="es-ES" dirty="0" err="1"/>
              <a:t>measurements</a:t>
            </a:r>
            <a:r>
              <a:rPr lang="es-ES" dirty="0"/>
              <a:t> </a:t>
            </a:r>
            <a:r>
              <a:rPr lang="es-ES" dirty="0" err="1"/>
              <a:t>integrated</a:t>
            </a:r>
            <a:r>
              <a:rPr lang="es-ES" dirty="0"/>
              <a:t> </a:t>
            </a:r>
            <a:r>
              <a:rPr lang="es-ES" dirty="0" err="1"/>
              <a:t>from</a:t>
            </a:r>
            <a:r>
              <a:rPr lang="es-ES" dirty="0"/>
              <a:t> 1 Hz </a:t>
            </a:r>
            <a:r>
              <a:rPr lang="es-ES" dirty="0" err="1"/>
              <a:t>to</a:t>
            </a:r>
            <a:r>
              <a:rPr lang="es-ES" dirty="0"/>
              <a:t> 1 MHz, </a:t>
            </a:r>
            <a:r>
              <a:rPr lang="es-ES" dirty="0" err="1"/>
              <a:t>although</a:t>
            </a:r>
            <a:r>
              <a:rPr lang="es-ES" dirty="0"/>
              <a:t> </a:t>
            </a:r>
            <a:r>
              <a:rPr lang="es-ES" dirty="0" err="1"/>
              <a:t>the</a:t>
            </a:r>
            <a:r>
              <a:rPr lang="es-ES" dirty="0"/>
              <a:t> </a:t>
            </a:r>
            <a:r>
              <a:rPr lang="es-ES" dirty="0" err="1"/>
              <a:t>two</a:t>
            </a:r>
            <a:r>
              <a:rPr lang="es-ES" dirty="0"/>
              <a:t> </a:t>
            </a:r>
            <a:r>
              <a:rPr lang="es-ES" dirty="0" err="1"/>
              <a:t>measurements</a:t>
            </a:r>
            <a:r>
              <a:rPr lang="es-ES" dirty="0"/>
              <a:t> are </a:t>
            </a:r>
            <a:r>
              <a:rPr lang="es-ES" dirty="0" err="1"/>
              <a:t>not</a:t>
            </a:r>
            <a:r>
              <a:rPr lang="es-ES" dirty="0"/>
              <a:t> </a:t>
            </a:r>
            <a:r>
              <a:rPr lang="es-ES" dirty="0" err="1"/>
              <a:t>directly</a:t>
            </a:r>
            <a:r>
              <a:rPr lang="es-ES" dirty="0"/>
              <a:t> </a:t>
            </a:r>
            <a:r>
              <a:rPr lang="es-ES" dirty="0" err="1"/>
              <a:t>equivalent</a:t>
            </a:r>
            <a:r>
              <a:rPr lang="es-ES" dirty="0"/>
              <a:t>.”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31628-B874-4023-80FE-6CB21235C5B5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07163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OUP COVER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377EA998-C783-46B4-8BD4-7807D686D2D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6969" y="4623601"/>
            <a:ext cx="816911" cy="171187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9D89894-D0E9-4EC0-9E26-DD5A1B2E5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1767833"/>
            <a:ext cx="3056172" cy="111359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sz="2600" b="1">
                <a:latin typeface="+mn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da-DK"/>
              <a:t>Lorem ipsum</a:t>
            </a:r>
            <a:br>
              <a:rPr lang="da-DK"/>
            </a:br>
            <a:r>
              <a:rPr lang="da-DK"/>
              <a:t>dolor sit amet</a:t>
            </a:r>
            <a:endParaRPr lang="fr-FR"/>
          </a:p>
        </p:txBody>
      </p:sp>
      <p:sp>
        <p:nvSpPr>
          <p:cNvPr id="26" name="Espace réservé pour une image  11">
            <a:extLst>
              <a:ext uri="{FF2B5EF4-FFF2-40B4-BE49-F238E27FC236}">
                <a16:creationId xmlns:a16="http://schemas.microsoft.com/office/drawing/2014/main" id="{EBB2A290-80EC-4D41-AB7F-4A0708C532A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627672" y="0"/>
            <a:ext cx="5516327" cy="5145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change the picture </a:t>
            </a:r>
            <a:endParaRPr lang="fr-FR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05876289-A5AC-57F9-D74E-A267A584AF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11302" y="254177"/>
            <a:ext cx="1608067" cy="3577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2D7918B-95F6-461E-8D78-0189AACAD879}"/>
              </a:ext>
            </a:extLst>
          </p:cNvPr>
          <p:cNvSpPr/>
          <p:nvPr userDrawn="1"/>
        </p:nvSpPr>
        <p:spPr>
          <a:xfrm>
            <a:off x="287338" y="278959"/>
            <a:ext cx="3056172" cy="3867591"/>
          </a:xfrm>
          <a:prstGeom prst="rect">
            <a:avLst/>
          </a:prstGeom>
          <a:noFill/>
          <a:ln w="50800"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49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NY COVER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que 4">
            <a:extLst>
              <a:ext uri="{FF2B5EF4-FFF2-40B4-BE49-F238E27FC236}">
                <a16:creationId xmlns:a16="http://schemas.microsoft.com/office/drawing/2014/main" id="{377EA998-C783-46B4-8BD4-7807D686D2D7}"/>
              </a:ext>
            </a:extLst>
          </p:cNvPr>
          <p:cNvPicPr>
            <a:picLocks noChangeAspect="1"/>
          </p:cNvPicPr>
          <p:nvPr userDrawn="1"/>
        </p:nvPicPr>
        <p:blipFill>
          <a:blip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06969" y="4623601"/>
            <a:ext cx="816911" cy="171187"/>
          </a:xfrm>
          <a:prstGeom prst="rect">
            <a:avLst/>
          </a:prstGeom>
        </p:spPr>
      </p:pic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9D89894-D0E9-4EC0-9E26-DD5A1B2E5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5750" y="1767833"/>
            <a:ext cx="3056172" cy="111359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sz="2600" b="1">
                <a:latin typeface="+mn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da-DK"/>
              <a:t>Lorem ipsum</a:t>
            </a:r>
            <a:br>
              <a:rPr lang="da-DK"/>
            </a:br>
            <a:r>
              <a:rPr lang="da-DK"/>
              <a:t>dolor sit amet</a:t>
            </a:r>
            <a:endParaRPr lang="fr-FR"/>
          </a:p>
        </p:txBody>
      </p:sp>
      <p:sp>
        <p:nvSpPr>
          <p:cNvPr id="26" name="Espace réservé pour une image  11">
            <a:extLst>
              <a:ext uri="{FF2B5EF4-FFF2-40B4-BE49-F238E27FC236}">
                <a16:creationId xmlns:a16="http://schemas.microsoft.com/office/drawing/2014/main" id="{EBB2A290-80EC-4D41-AB7F-4A0708C532AB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627672" y="0"/>
            <a:ext cx="5516327" cy="5145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change the picture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35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DB1C3F0-4A11-435C-8324-568AE7075BB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change the picture</a:t>
            </a:r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6633A7-0570-4272-9A48-35C8701B3475}"/>
              </a:ext>
            </a:extLst>
          </p:cNvPr>
          <p:cNvSpPr/>
          <p:nvPr userDrawn="1"/>
        </p:nvSpPr>
        <p:spPr>
          <a:xfrm>
            <a:off x="0" y="1795750"/>
            <a:ext cx="9144000" cy="3349340"/>
          </a:xfrm>
          <a:prstGeom prst="rect">
            <a:avLst/>
          </a:prstGeom>
          <a:gradFill flip="none" rotWithShape="1">
            <a:gsLst>
              <a:gs pos="100000">
                <a:schemeClr val="tx2">
                  <a:alpha val="0"/>
                </a:schemeClr>
              </a:gs>
              <a:gs pos="0">
                <a:schemeClr val="accent2">
                  <a:alpha val="57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fr-FR"/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9590BB62-E3E4-4D8C-8274-162D53D5B7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3902" y="1439549"/>
            <a:ext cx="7836198" cy="590931"/>
          </a:xfrm>
          <a:prstGeom prst="rect">
            <a:avLst/>
          </a:prstGeom>
        </p:spPr>
        <p:txBody>
          <a:bodyPr wrap="square" lIns="0" tIns="0" rIns="0" bIns="0" anchor="ctr" anchorCtr="0">
            <a:noAutofit/>
          </a:bodyPr>
          <a:lstStyle>
            <a:lvl1pPr marL="0" indent="0" algn="ctr">
              <a:lnSpc>
                <a:spcPct val="90000"/>
              </a:lnSpc>
              <a:buNone/>
              <a:defRPr sz="3600" b="1">
                <a:latin typeface="+mj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fr-FR"/>
              <a:t>Lorem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000445AC-A451-4D20-B4D4-455E6F30053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4570" y="1958486"/>
            <a:ext cx="7834862" cy="997196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sz="3600" b="0" spc="-50" baseline="0">
                <a:latin typeface="+mn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fr-FR"/>
              <a:t>Suspendisse </a:t>
            </a:r>
            <a:r>
              <a:rPr lang="fr-FR" err="1"/>
              <a:t>fermentum</a:t>
            </a:r>
            <a:r>
              <a:rPr lang="fr-FR"/>
              <a:t> </a:t>
            </a:r>
            <a:r>
              <a:rPr lang="fr-FR" err="1"/>
              <a:t>dui</a:t>
            </a:r>
            <a:r>
              <a:rPr lang="fr-FR"/>
              <a:t> ipsum,</a:t>
            </a:r>
            <a:br>
              <a:rPr lang="fr-FR"/>
            </a:br>
            <a:r>
              <a:rPr lang="fr-FR" err="1"/>
              <a:t>vel</a:t>
            </a:r>
            <a:r>
              <a:rPr lang="fr-FR"/>
              <a:t> </a:t>
            </a:r>
            <a:r>
              <a:rPr lang="fr-FR" err="1"/>
              <a:t>tempus</a:t>
            </a:r>
            <a:r>
              <a:rPr lang="fr-FR"/>
              <a:t> </a:t>
            </a:r>
            <a:r>
              <a:rPr lang="fr-FR" err="1"/>
              <a:t>tellus</a:t>
            </a:r>
            <a:r>
              <a:rPr lang="fr-FR"/>
              <a:t> </a:t>
            </a:r>
            <a:r>
              <a:rPr lang="fr-FR" err="1"/>
              <a:t>sagittis</a:t>
            </a:r>
            <a:r>
              <a:rPr lang="fr-FR"/>
              <a:t> non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68E7788A-0113-40BF-8A1B-6D5D21A059E8}"/>
              </a:ext>
            </a:extLst>
          </p:cNvPr>
          <p:cNvCxnSpPr>
            <a:cxnSpLocks/>
          </p:cNvCxnSpPr>
          <p:nvPr userDrawn="1"/>
        </p:nvCxnSpPr>
        <p:spPr>
          <a:xfrm>
            <a:off x="506984" y="4762165"/>
            <a:ext cx="0" cy="1384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234F41C3-3665-4CBE-83EB-C63EFB245D7E}"/>
              </a:ext>
            </a:extLst>
          </p:cNvPr>
          <p:cNvSpPr txBox="1"/>
          <p:nvPr userDrawn="1"/>
        </p:nvSpPr>
        <p:spPr>
          <a:xfrm>
            <a:off x="287338" y="4913692"/>
            <a:ext cx="7107374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700" b="0" i="0" u="none" strike="noStrike" baseline="0">
                <a:solidFill>
                  <a:schemeClr val="bg1"/>
                </a:solidFill>
                <a:latin typeface="+mn-lt"/>
              </a:rPr>
              <a:t>This document and the information therein are the property of Safran. They must not be copied or communicated to a third party without the prior written authorization of Safran</a:t>
            </a:r>
            <a:endParaRPr lang="fr-FR" sz="16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3" name="Espace réservé du numéro de diapositive 13">
            <a:extLst>
              <a:ext uri="{FF2B5EF4-FFF2-40B4-BE49-F238E27FC236}">
                <a16:creationId xmlns:a16="http://schemas.microsoft.com/office/drawing/2014/main" id="{B2A08755-C794-4F4B-90FB-C319F4EB5070}"/>
              </a:ext>
            </a:extLst>
          </p:cNvPr>
          <p:cNvSpPr txBox="1">
            <a:spLocks/>
          </p:cNvSpPr>
          <p:nvPr userDrawn="1"/>
        </p:nvSpPr>
        <p:spPr>
          <a:xfrm>
            <a:off x="300010" y="4769393"/>
            <a:ext cx="190758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1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85CA73-2D89-4D6A-A923-B574D1DA086D}" type="slidenum">
              <a:rPr lang="fr-FR" sz="800" smtClean="0">
                <a:solidFill>
                  <a:schemeClr val="bg1"/>
                </a:solidFill>
              </a:rPr>
              <a:pPr/>
              <a:t>‹Nº›</a:t>
            </a:fld>
            <a:endParaRPr lang="fr-FR" sz="800">
              <a:solidFill>
                <a:schemeClr val="bg1"/>
              </a:solidFill>
            </a:endParaRPr>
          </a:p>
        </p:txBody>
      </p:sp>
      <p:sp>
        <p:nvSpPr>
          <p:cNvPr id="24" name="fc" descr="  ">
            <a:extLst>
              <a:ext uri="{FF2B5EF4-FFF2-40B4-BE49-F238E27FC236}">
                <a16:creationId xmlns:a16="http://schemas.microsoft.com/office/drawing/2014/main" id="{8F174C34-F654-4FB4-B759-68127139EB0D}"/>
              </a:ext>
            </a:extLst>
          </p:cNvPr>
          <p:cNvSpPr txBox="1"/>
          <p:nvPr userDrawn="1"/>
        </p:nvSpPr>
        <p:spPr>
          <a:xfrm>
            <a:off x="0" y="4825047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chemeClr val="bg1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6AAFD2D4-64A8-0312-C447-C814DFB0D2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68859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806329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11">
            <a:extLst>
              <a:ext uri="{FF2B5EF4-FFF2-40B4-BE49-F238E27FC236}">
                <a16:creationId xmlns:a16="http://schemas.microsoft.com/office/drawing/2014/main" id="{EBB2A290-80EC-4D41-AB7F-4A0708C532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0"/>
            <a:ext cx="3651142" cy="5145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9D89894-D0E9-4EC0-9E26-DD5A1B2E5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4655" y="1767832"/>
            <a:ext cx="3359385" cy="1693359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600" b="1">
                <a:solidFill>
                  <a:schemeClr val="accent4"/>
                </a:solidFill>
                <a:latin typeface="+mj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da-DK"/>
              <a:t>Lorem ipsum</a:t>
            </a:r>
            <a:br>
              <a:rPr lang="da-DK"/>
            </a:br>
            <a:r>
              <a:rPr lang="da-DK"/>
              <a:t>dolor sit amet</a:t>
            </a:r>
            <a:endParaRPr lang="fr-FR"/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74B52402-2172-43E2-85AB-A27808DD5AA2}"/>
              </a:ext>
            </a:extLst>
          </p:cNvPr>
          <p:cNvGrpSpPr/>
          <p:nvPr userDrawn="1"/>
        </p:nvGrpSpPr>
        <p:grpSpPr>
          <a:xfrm>
            <a:off x="4104655" y="3616857"/>
            <a:ext cx="995611" cy="72008"/>
            <a:chOff x="479376" y="980728"/>
            <a:chExt cx="995611" cy="72008"/>
          </a:xfrm>
        </p:grpSpPr>
        <p:cxnSp>
          <p:nvCxnSpPr>
            <p:cNvPr id="10" name="Connecteur droit 9">
              <a:extLst>
                <a:ext uri="{FF2B5EF4-FFF2-40B4-BE49-F238E27FC236}">
                  <a16:creationId xmlns:a16="http://schemas.microsoft.com/office/drawing/2014/main" id="{E5F475E0-73FC-4EF3-B38B-1BC72D4B02D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9E0C7703-EEE6-4894-8E05-3C55D8780320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D575B653-E75E-4D6F-B409-9D8F0B5143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4655" y="1172722"/>
            <a:ext cx="3359386" cy="51117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000">
                <a:solidFill>
                  <a:schemeClr val="accent1"/>
                </a:solidFill>
              </a:defRPr>
            </a:lvl1pPr>
            <a:lvl2pPr marL="184286" indent="0" algn="ctr">
              <a:buNone/>
              <a:defRPr>
                <a:solidFill>
                  <a:schemeClr val="tx1"/>
                </a:solidFill>
              </a:defRPr>
            </a:lvl2pPr>
            <a:lvl3pPr marL="343152" indent="0" algn="ctr">
              <a:buNone/>
              <a:defRPr>
                <a:solidFill>
                  <a:schemeClr val="tx1"/>
                </a:solidFill>
              </a:defRPr>
            </a:lvl3pPr>
            <a:lvl4pPr marL="1372595" indent="0" algn="ctr">
              <a:buNone/>
              <a:defRPr>
                <a:solidFill>
                  <a:schemeClr val="tx1"/>
                </a:solidFill>
              </a:defRPr>
            </a:lvl4pPr>
            <a:lvl5pPr marL="1830123" indent="0" algn="ctr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err="1"/>
              <a:t>Chapter</a:t>
            </a:r>
            <a:r>
              <a:rPr lang="fr-FR"/>
              <a:t> 01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5DF7EE-7BCF-4102-B7A8-B8F30BEEB4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10707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2">
            <a:extLst>
              <a:ext uri="{FF2B5EF4-FFF2-40B4-BE49-F238E27FC236}">
                <a16:creationId xmlns:a16="http://schemas.microsoft.com/office/drawing/2014/main" id="{7EBF2E1D-D492-4B49-A512-C63AC80F85F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15439" y="1435875"/>
            <a:ext cx="330381" cy="1976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915067" rtl="0" eaLnBrk="1" latinLnBrk="0" hangingPunct="1">
              <a:lnSpc>
                <a:spcPct val="7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None/>
              <a:defRPr lang="en-GB" sz="1800" b="0" i="0" kern="1200" baseline="0" noProof="0" dirty="0">
                <a:gradFill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lang="en-GB" noProof="0"/>
              <a:t>|</a:t>
            </a:r>
          </a:p>
        </p:txBody>
      </p:sp>
      <p:sp>
        <p:nvSpPr>
          <p:cNvPr id="10" name="Espace réservé du texte 18">
            <a:extLst>
              <a:ext uri="{FF2B5EF4-FFF2-40B4-BE49-F238E27FC236}">
                <a16:creationId xmlns:a16="http://schemas.microsoft.com/office/drawing/2014/main" id="{2E95906C-5CA5-4BA3-A292-15C1688840E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502657" y="1667163"/>
            <a:ext cx="2931231" cy="1869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350" b="1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050" b="0" cap="none">
                <a:solidFill>
                  <a:schemeClr val="accent1"/>
                </a:solidFill>
              </a:defRPr>
            </a:lvl2pPr>
            <a:lvl3pPr marL="0" indent="0">
              <a:buNone/>
              <a:tabLst/>
              <a:defRPr sz="1500" b="1" cap="all"/>
            </a:lvl3pPr>
            <a:lvl4pPr marL="0" indent="0">
              <a:buNone/>
              <a:tabLst/>
              <a:defRPr sz="1500" b="1" cap="all"/>
            </a:lvl4pPr>
            <a:lvl5pPr marL="0" indent="0">
              <a:buNone/>
              <a:tabLst/>
              <a:defRPr sz="1500" b="1" cap="all"/>
            </a:lvl5pPr>
          </a:lstStyle>
          <a:p>
            <a:r>
              <a:rPr lang="en-GB" noProof="0"/>
              <a:t>Part title</a:t>
            </a:r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3FB003D9-D2CB-43AC-8422-454FDA1FEB7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502657" y="1115155"/>
            <a:ext cx="481264" cy="307777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 noProof="0"/>
              <a:t>01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88B6B1E0-5651-4B71-B828-F03662BF48E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615439" y="2610625"/>
            <a:ext cx="330381" cy="1976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915067" rtl="0" eaLnBrk="1" latinLnBrk="0" hangingPunct="1">
              <a:lnSpc>
                <a:spcPct val="7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None/>
              <a:defRPr lang="en-GB" sz="1800" b="0" i="0" kern="1200" baseline="0" noProof="0" dirty="0">
                <a:gradFill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lang="en-GB" noProof="0"/>
              <a:t>|</a:t>
            </a:r>
          </a:p>
        </p:txBody>
      </p:sp>
      <p:sp>
        <p:nvSpPr>
          <p:cNvPr id="13" name="Espace réservé du texte 18">
            <a:extLst>
              <a:ext uri="{FF2B5EF4-FFF2-40B4-BE49-F238E27FC236}">
                <a16:creationId xmlns:a16="http://schemas.microsoft.com/office/drawing/2014/main" id="{A97D576F-69C8-42FE-B023-2F464A71D43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502657" y="2841913"/>
            <a:ext cx="2931231" cy="1869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350" b="1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050" b="0" cap="none">
                <a:solidFill>
                  <a:schemeClr val="accent1"/>
                </a:solidFill>
              </a:defRPr>
            </a:lvl2pPr>
            <a:lvl3pPr marL="0" indent="0">
              <a:buNone/>
              <a:tabLst/>
              <a:defRPr sz="1500" b="1" cap="all"/>
            </a:lvl3pPr>
            <a:lvl4pPr marL="0" indent="0">
              <a:buNone/>
              <a:tabLst/>
              <a:defRPr sz="1500" b="1" cap="all"/>
            </a:lvl4pPr>
            <a:lvl5pPr marL="0" indent="0">
              <a:buNone/>
              <a:tabLst/>
              <a:defRPr sz="1500" b="1" cap="all"/>
            </a:lvl5pPr>
          </a:lstStyle>
          <a:p>
            <a:r>
              <a:rPr lang="en-GB" noProof="0"/>
              <a:t>Part title</a:t>
            </a:r>
          </a:p>
        </p:txBody>
      </p:sp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90896ABD-2DB8-45E3-9D11-DFC204093E2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02657" y="2289905"/>
            <a:ext cx="481264" cy="307777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 noProof="0"/>
              <a:t>02</a:t>
            </a:r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2A997D23-2302-4814-A181-1BB59782BF2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615439" y="3791725"/>
            <a:ext cx="330381" cy="1976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915067" rtl="0" eaLnBrk="1" latinLnBrk="0" hangingPunct="1">
              <a:lnSpc>
                <a:spcPct val="7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None/>
              <a:defRPr lang="en-GB" sz="1800" b="0" i="0" kern="1200" baseline="0" noProof="0" dirty="0">
                <a:gradFill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lang="en-GB" noProof="0"/>
              <a:t>|</a:t>
            </a:r>
          </a:p>
        </p:txBody>
      </p:sp>
      <p:sp>
        <p:nvSpPr>
          <p:cNvPr id="16" name="Espace réservé du texte 18">
            <a:extLst>
              <a:ext uri="{FF2B5EF4-FFF2-40B4-BE49-F238E27FC236}">
                <a16:creationId xmlns:a16="http://schemas.microsoft.com/office/drawing/2014/main" id="{31915861-BEA1-4BE2-9820-FD61F69BEE5E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502657" y="4023013"/>
            <a:ext cx="2931231" cy="1869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350" b="1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050" b="0" cap="none">
                <a:solidFill>
                  <a:schemeClr val="accent1"/>
                </a:solidFill>
              </a:defRPr>
            </a:lvl2pPr>
            <a:lvl3pPr marL="0" indent="0">
              <a:buNone/>
              <a:tabLst/>
              <a:defRPr sz="1500" b="1" cap="all"/>
            </a:lvl3pPr>
            <a:lvl4pPr marL="0" indent="0">
              <a:buNone/>
              <a:tabLst/>
              <a:defRPr sz="1500" b="1" cap="all"/>
            </a:lvl4pPr>
            <a:lvl5pPr marL="0" indent="0">
              <a:buNone/>
              <a:tabLst/>
              <a:defRPr sz="1500" b="1" cap="all"/>
            </a:lvl5pPr>
          </a:lstStyle>
          <a:p>
            <a:r>
              <a:rPr lang="en-GB" noProof="0"/>
              <a:t>Part title</a:t>
            </a:r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6D4CAEA7-9180-42FB-8D51-9E432AEC85D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02657" y="3471005"/>
            <a:ext cx="481264" cy="307777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 noProof="0"/>
              <a:t>03</a:t>
            </a:r>
          </a:p>
        </p:txBody>
      </p:sp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2F7A1BBB-6777-4A51-9BE8-A09C47FEE28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722619" y="1435875"/>
            <a:ext cx="330381" cy="1976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915067" rtl="0" eaLnBrk="1" latinLnBrk="0" hangingPunct="1">
              <a:lnSpc>
                <a:spcPct val="7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None/>
              <a:defRPr lang="en-GB" sz="1800" b="0" i="0" kern="1200" baseline="0" noProof="0" dirty="0">
                <a:gradFill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lang="en-GB" noProof="0"/>
              <a:t>|</a:t>
            </a:r>
          </a:p>
        </p:txBody>
      </p: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A6FE8267-9C90-4C1D-AB2F-3D28E1DF52E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609837" y="1667163"/>
            <a:ext cx="2931231" cy="1869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350" b="1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050" b="0" cap="none">
                <a:solidFill>
                  <a:schemeClr val="accent1"/>
                </a:solidFill>
              </a:defRPr>
            </a:lvl2pPr>
            <a:lvl3pPr marL="0" indent="0">
              <a:buNone/>
              <a:tabLst/>
              <a:defRPr sz="1500" b="1" cap="all"/>
            </a:lvl3pPr>
            <a:lvl4pPr marL="0" indent="0">
              <a:buNone/>
              <a:tabLst/>
              <a:defRPr sz="1500" b="1" cap="all"/>
            </a:lvl4pPr>
            <a:lvl5pPr marL="0" indent="0">
              <a:buNone/>
              <a:tabLst/>
              <a:defRPr sz="1500" b="1" cap="all"/>
            </a:lvl5pPr>
          </a:lstStyle>
          <a:p>
            <a:r>
              <a:rPr lang="en-GB" noProof="0"/>
              <a:t>Part title</a:t>
            </a:r>
          </a:p>
        </p:txBody>
      </p:sp>
      <p:sp>
        <p:nvSpPr>
          <p:cNvPr id="20" name="Espace réservé du texte 12">
            <a:extLst>
              <a:ext uri="{FF2B5EF4-FFF2-40B4-BE49-F238E27FC236}">
                <a16:creationId xmlns:a16="http://schemas.microsoft.com/office/drawing/2014/main" id="{E2D8F071-1674-4659-8AE2-EA5C61295D2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609837" y="1115155"/>
            <a:ext cx="481264" cy="307777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 noProof="0"/>
              <a:t>04</a:t>
            </a:r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CD515270-43AC-4900-A0A6-28051461CCE4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5722619" y="2610625"/>
            <a:ext cx="330381" cy="1976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915067" rtl="0" eaLnBrk="1" latinLnBrk="0" hangingPunct="1">
              <a:lnSpc>
                <a:spcPct val="7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None/>
              <a:defRPr lang="en-GB" sz="1800" b="0" i="0" kern="1200" baseline="0" noProof="0" dirty="0">
                <a:gradFill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lang="en-GB" noProof="0"/>
              <a:t>|</a:t>
            </a:r>
          </a:p>
        </p:txBody>
      </p:sp>
      <p:sp>
        <p:nvSpPr>
          <p:cNvPr id="22" name="Espace réservé du texte 18">
            <a:extLst>
              <a:ext uri="{FF2B5EF4-FFF2-40B4-BE49-F238E27FC236}">
                <a16:creationId xmlns:a16="http://schemas.microsoft.com/office/drawing/2014/main" id="{AD482873-8F59-44F9-AA47-AE7E0A0790E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609837" y="2841913"/>
            <a:ext cx="2931231" cy="1869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350" b="1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050" b="0" cap="none">
                <a:solidFill>
                  <a:schemeClr val="accent1"/>
                </a:solidFill>
              </a:defRPr>
            </a:lvl2pPr>
            <a:lvl3pPr marL="0" indent="0">
              <a:buNone/>
              <a:tabLst/>
              <a:defRPr sz="1500" b="1" cap="all"/>
            </a:lvl3pPr>
            <a:lvl4pPr marL="0" indent="0">
              <a:buNone/>
              <a:tabLst/>
              <a:defRPr sz="1500" b="1" cap="all"/>
            </a:lvl4pPr>
            <a:lvl5pPr marL="0" indent="0">
              <a:buNone/>
              <a:tabLst/>
              <a:defRPr sz="1500" b="1" cap="all"/>
            </a:lvl5pPr>
          </a:lstStyle>
          <a:p>
            <a:r>
              <a:rPr lang="en-GB" noProof="0"/>
              <a:t>Part title</a:t>
            </a:r>
          </a:p>
        </p:txBody>
      </p:sp>
      <p:sp>
        <p:nvSpPr>
          <p:cNvPr id="23" name="Espace réservé du texte 12">
            <a:extLst>
              <a:ext uri="{FF2B5EF4-FFF2-40B4-BE49-F238E27FC236}">
                <a16:creationId xmlns:a16="http://schemas.microsoft.com/office/drawing/2014/main" id="{A7A143B4-4E3D-4D1B-9C7D-F703929996F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609837" y="2289905"/>
            <a:ext cx="481264" cy="307777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 noProof="0"/>
              <a:t>05</a:t>
            </a:r>
          </a:p>
        </p:txBody>
      </p:sp>
      <p:sp>
        <p:nvSpPr>
          <p:cNvPr id="24" name="Espace réservé du texte 12">
            <a:extLst>
              <a:ext uri="{FF2B5EF4-FFF2-40B4-BE49-F238E27FC236}">
                <a16:creationId xmlns:a16="http://schemas.microsoft.com/office/drawing/2014/main" id="{482FD671-50B7-4243-BDE4-41F913FEFBA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722619" y="3791725"/>
            <a:ext cx="330381" cy="197683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 defTabSz="915067" rtl="0" eaLnBrk="1" latinLnBrk="0" hangingPunct="1">
              <a:lnSpc>
                <a:spcPct val="70000"/>
              </a:lnSpc>
              <a:spcBef>
                <a:spcPts val="0"/>
              </a:spcBef>
              <a:buClr>
                <a:schemeClr val="accent1"/>
              </a:buClr>
              <a:buFont typeface="Wingdings" pitchFamily="2" charset="2"/>
              <a:buNone/>
              <a:defRPr lang="en-GB" sz="1800" b="0" i="0" kern="1200" baseline="0" noProof="0" dirty="0">
                <a:gradFill>
                  <a:gsLst>
                    <a:gs pos="0">
                      <a:schemeClr val="accent1"/>
                    </a:gs>
                    <a:gs pos="100000">
                      <a:schemeClr val="tx1"/>
                    </a:gs>
                  </a:gsLst>
                  <a:lin ang="5400000" scaled="1"/>
                </a:gradFill>
                <a:latin typeface="+mn-lt"/>
                <a:ea typeface="+mn-ea"/>
                <a:cs typeface="Arial" pitchFamily="34" charset="0"/>
              </a:defRPr>
            </a:lvl1pPr>
          </a:lstStyle>
          <a:p>
            <a:r>
              <a:rPr lang="en-GB" noProof="0"/>
              <a:t>|</a:t>
            </a:r>
          </a:p>
        </p:txBody>
      </p:sp>
      <p:sp>
        <p:nvSpPr>
          <p:cNvPr id="25" name="Espace réservé du texte 18">
            <a:extLst>
              <a:ext uri="{FF2B5EF4-FFF2-40B4-BE49-F238E27FC236}">
                <a16:creationId xmlns:a16="http://schemas.microsoft.com/office/drawing/2014/main" id="{12B75139-0488-42FE-B16B-FF5E9C38C1A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5609837" y="4023013"/>
            <a:ext cx="2931231" cy="186974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350" b="1" cap="none" baseline="0">
                <a:solidFill>
                  <a:schemeClr val="tx2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tabLst/>
              <a:defRPr sz="1050" b="0" cap="none">
                <a:solidFill>
                  <a:schemeClr val="accent1"/>
                </a:solidFill>
              </a:defRPr>
            </a:lvl2pPr>
            <a:lvl3pPr marL="0" indent="0">
              <a:buNone/>
              <a:tabLst/>
              <a:defRPr sz="1500" b="1" cap="all"/>
            </a:lvl3pPr>
            <a:lvl4pPr marL="0" indent="0">
              <a:buNone/>
              <a:tabLst/>
              <a:defRPr sz="1500" b="1" cap="all"/>
            </a:lvl4pPr>
            <a:lvl5pPr marL="0" indent="0">
              <a:buNone/>
              <a:tabLst/>
              <a:defRPr sz="1500" b="1" cap="all"/>
            </a:lvl5pPr>
          </a:lstStyle>
          <a:p>
            <a:r>
              <a:rPr lang="en-GB" noProof="0"/>
              <a:t>Part title</a:t>
            </a:r>
          </a:p>
        </p:txBody>
      </p:sp>
      <p:sp>
        <p:nvSpPr>
          <p:cNvPr id="26" name="Espace réservé du texte 12">
            <a:extLst>
              <a:ext uri="{FF2B5EF4-FFF2-40B4-BE49-F238E27FC236}">
                <a16:creationId xmlns:a16="http://schemas.microsoft.com/office/drawing/2014/main" id="{F732F2DD-7975-4E7B-872E-ACE4E87EDB1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5609837" y="3471005"/>
            <a:ext cx="481264" cy="307777"/>
          </a:xfrm>
          <a:prstGeom prst="rect">
            <a:avLst/>
          </a:prstGeom>
        </p:spPr>
        <p:txBody>
          <a:bodyPr lIns="0" tIns="0" rIns="0" bIns="0" anchor="b" anchorCtr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GB" noProof="0"/>
              <a:t>06</a:t>
            </a:r>
          </a:p>
        </p:txBody>
      </p:sp>
      <p:sp>
        <p:nvSpPr>
          <p:cNvPr id="27" name="Espace réservé du pied de page 4">
            <a:extLst>
              <a:ext uri="{FF2B5EF4-FFF2-40B4-BE49-F238E27FC236}">
                <a16:creationId xmlns:a16="http://schemas.microsoft.com/office/drawing/2014/main" id="{9451413B-5451-2984-8B2D-A6F9405B13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F5B1DC2F-D657-9282-433F-17C23CDD4B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446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5E11D-EF93-41A8-A600-0E2A21B23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2B4ADC-2F3D-9A7B-F4CB-9D3FBC2D1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4E6BA19-6303-EEAE-18EC-0686F94CEE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017589"/>
            <a:ext cx="8569325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983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419877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x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7" y="1017588"/>
            <a:ext cx="4219705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908127-A165-46B7-B40F-9C1A61E43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83B0D2BD-64EB-4133-9A53-E4F4DEB7B0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69925D1-628C-E93F-77A3-4DE682A3F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189238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7339" y="1017588"/>
            <a:ext cx="4214710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3B1F21EB-8662-8C41-3C0A-0F605CB04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386004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7336" y="1017588"/>
            <a:ext cx="4219707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6960" y="1017588"/>
            <a:ext cx="4219704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0F129C2-FC0F-5D79-D2F5-A76CFCFB2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392371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TEXT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7336" y="1017588"/>
            <a:ext cx="4219707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6960" y="1017588"/>
            <a:ext cx="4219704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0F129C2-FC0F-5D79-D2F5-A76CFCFB2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19082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xLINE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7926FA-4C37-4337-A48F-C1E3BB67A08D}"/>
              </a:ext>
            </a:extLst>
          </p:cNvPr>
          <p:cNvSpPr/>
          <p:nvPr userDrawn="1"/>
        </p:nvSpPr>
        <p:spPr>
          <a:xfrm>
            <a:off x="140677" y="600222"/>
            <a:ext cx="1350498" cy="24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FFDC42-125C-4054-A929-D2AEC3063789}"/>
              </a:ext>
            </a:extLst>
          </p:cNvPr>
          <p:cNvGrpSpPr/>
          <p:nvPr userDrawn="1"/>
        </p:nvGrpSpPr>
        <p:grpSpPr>
          <a:xfrm>
            <a:off x="295226" y="994644"/>
            <a:ext cx="995611" cy="72008"/>
            <a:chOff x="479376" y="980728"/>
            <a:chExt cx="995611" cy="72008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680F81FB-0C3F-4ACC-8152-C73B0FC424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0F322F3-DC27-4466-81D1-86ACB0ECF7A9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881F32DB-A6B7-4BE6-8D7A-C2FD926E12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784" y="211016"/>
            <a:ext cx="8556653" cy="72140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here </a:t>
            </a:r>
            <a:br>
              <a:rPr lang="en-US"/>
            </a:br>
            <a:r>
              <a:rPr lang="en-US"/>
              <a:t>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9525850-0777-A6EE-F419-D78308D9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DED92A21-7615-5B0C-FC17-42FF930E92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309965"/>
            <a:ext cx="8569325" cy="33144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221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BLOC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139972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/>
              <a:t>Department / Company / Date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579404-282D-4B0E-A99F-DB85776D4D8E}"/>
              </a:ext>
            </a:extLst>
          </p:cNvPr>
          <p:cNvSpPr/>
          <p:nvPr userDrawn="1"/>
        </p:nvSpPr>
        <p:spPr>
          <a:xfrm>
            <a:off x="287338" y="4171951"/>
            <a:ext cx="8569324" cy="457200"/>
          </a:xfrm>
          <a:prstGeom prst="rect">
            <a:avLst/>
          </a:prstGeom>
          <a:gradFill flip="none" rotWithShape="1">
            <a:gsLst>
              <a:gs pos="0">
                <a:srgbClr val="122A57"/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6675F3D-A583-1C52-1FED-53EA7A7003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4396291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9358AD63-E459-F89D-5CFD-8811589D1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210783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003970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wered by Tru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2B4ADC-2F3D-9A7B-F4CB-9D3FBC2D1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CDE4E2B4-BAF4-F24A-FE22-73FA145D02D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14687" y="1393495"/>
            <a:ext cx="2714625" cy="20955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41DE8A4-EE7A-6F57-AF4F-8DA5A5AB6DCA}"/>
              </a:ext>
            </a:extLst>
          </p:cNvPr>
          <p:cNvSpPr/>
          <p:nvPr userDrawn="1"/>
        </p:nvSpPr>
        <p:spPr>
          <a:xfrm>
            <a:off x="178191" y="581465"/>
            <a:ext cx="1542757" cy="253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343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_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1">
            <a:extLst>
              <a:ext uri="{FF2B5EF4-FFF2-40B4-BE49-F238E27FC236}">
                <a16:creationId xmlns:a16="http://schemas.microsoft.com/office/drawing/2014/main" id="{6C2251A1-6F66-499A-A509-A1071DBE00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881" y="180501"/>
            <a:ext cx="8778242" cy="4305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>
              <a:defRPr lang="fr-FR" sz="2198" cap="none" spc="0" baseline="0" dirty="0">
                <a:solidFill>
                  <a:schemeClr val="accent4"/>
                </a:solidFill>
                <a:latin typeface="General Sans Semibold" pitchFamily="50" charset="0"/>
                <a:ea typeface="+mn-ea"/>
                <a:cs typeface="+mn-cs"/>
              </a:defRPr>
            </a:lvl1pPr>
          </a:lstStyle>
          <a:p>
            <a:pPr marL="0" lvl="0" defTabSz="913806"/>
            <a:r>
              <a:rPr lang="fr-FR"/>
              <a:t>MODIFIEZ LE STYLE DU TITRE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FFDC42-125C-4054-A929-D2AEC3063789}"/>
              </a:ext>
            </a:extLst>
          </p:cNvPr>
          <p:cNvGrpSpPr/>
          <p:nvPr userDrawn="1"/>
        </p:nvGrpSpPr>
        <p:grpSpPr>
          <a:xfrm>
            <a:off x="295228" y="664592"/>
            <a:ext cx="995611" cy="72008"/>
            <a:chOff x="479376" y="980728"/>
            <a:chExt cx="995611" cy="72008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680F81FB-0C3F-4ACC-8152-C73B0FC424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0F322F3-DC27-4466-81D1-86ACB0ECF7A9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380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799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99500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11">
            <a:extLst>
              <a:ext uri="{FF2B5EF4-FFF2-40B4-BE49-F238E27FC236}">
                <a16:creationId xmlns:a16="http://schemas.microsoft.com/office/drawing/2014/main" id="{EBB2A290-80EC-4D41-AB7F-4A0708C532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0"/>
            <a:ext cx="3651142" cy="5145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9D89894-D0E9-4EC0-9E26-DD5A1B2E5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4655" y="1767832"/>
            <a:ext cx="3359385" cy="1693359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600" b="1">
                <a:solidFill>
                  <a:schemeClr val="accent2"/>
                </a:solidFill>
                <a:latin typeface="+mj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da-DK"/>
              <a:t>Lorem ipsum</a:t>
            </a:r>
            <a:br>
              <a:rPr lang="da-DK"/>
            </a:br>
            <a:r>
              <a:rPr lang="da-DK"/>
              <a:t>dolor sit amet</a:t>
            </a:r>
            <a:endParaRPr lang="fr-FR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D575B653-E75E-4D6F-B409-9D8F0B5143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4655" y="1172722"/>
            <a:ext cx="3359386" cy="51117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000">
                <a:solidFill>
                  <a:schemeClr val="accent5"/>
                </a:solidFill>
              </a:defRPr>
            </a:lvl1pPr>
            <a:lvl2pPr marL="184286" indent="0" algn="ctr">
              <a:buNone/>
              <a:defRPr>
                <a:solidFill>
                  <a:schemeClr val="tx1"/>
                </a:solidFill>
              </a:defRPr>
            </a:lvl2pPr>
            <a:lvl3pPr marL="343152" indent="0" algn="ctr">
              <a:buNone/>
              <a:defRPr>
                <a:solidFill>
                  <a:schemeClr val="tx1"/>
                </a:solidFill>
              </a:defRPr>
            </a:lvl3pPr>
            <a:lvl4pPr marL="1372595" indent="0" algn="ctr">
              <a:buNone/>
              <a:defRPr>
                <a:solidFill>
                  <a:schemeClr val="tx1"/>
                </a:solidFill>
              </a:defRPr>
            </a:lvl4pPr>
            <a:lvl5pPr marL="1830123" indent="0" algn="ctr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err="1"/>
              <a:t>Chapter</a:t>
            </a:r>
            <a:r>
              <a:rPr lang="fr-FR"/>
              <a:t> 01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5DF7EE-7BCF-4102-B7A8-B8F30BEEB4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D6F8FA4-48E5-21EC-199A-43C0B70F4374}"/>
              </a:ext>
            </a:extLst>
          </p:cNvPr>
          <p:cNvGrpSpPr/>
          <p:nvPr userDrawn="1"/>
        </p:nvGrpSpPr>
        <p:grpSpPr>
          <a:xfrm>
            <a:off x="4104655" y="3616857"/>
            <a:ext cx="995611" cy="72008"/>
            <a:chOff x="479376" y="980728"/>
            <a:chExt cx="995611" cy="72008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1B0D41-C458-FEE5-0B93-12C4E225C58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BF881F-F4F9-28B8-D517-60C2B4FC0349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1473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5E11D-EF93-41A8-A600-0E2A21B23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2B4ADC-2F3D-9A7B-F4CB-9D3FBC2D1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4E6BA19-6303-EEAE-18EC-0686F94CEE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017589"/>
            <a:ext cx="8569325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328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1628772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x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7" y="1017588"/>
            <a:ext cx="4219705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908127-A165-46B7-B40F-9C1A61E43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83B0D2BD-64EB-4133-9A53-E4F4DEB7B0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69925D1-628C-E93F-77A3-4DE682A3F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1358097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7339" y="1017588"/>
            <a:ext cx="4214710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3B1F21EB-8662-8C41-3C0A-0F605CB04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3151937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7336" y="1017588"/>
            <a:ext cx="4219707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chemeClr val="accent5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5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6960" y="1017588"/>
            <a:ext cx="4219704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0F129C2-FC0F-5D79-D2F5-A76CFCFB2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107880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xLINE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7926FA-4C37-4337-A48F-C1E3BB67A08D}"/>
              </a:ext>
            </a:extLst>
          </p:cNvPr>
          <p:cNvSpPr/>
          <p:nvPr userDrawn="1"/>
        </p:nvSpPr>
        <p:spPr>
          <a:xfrm>
            <a:off x="140677" y="600222"/>
            <a:ext cx="1350498" cy="24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F9FFDC42-125C-4054-A929-D2AEC3063789}"/>
              </a:ext>
            </a:extLst>
          </p:cNvPr>
          <p:cNvGrpSpPr/>
          <p:nvPr userDrawn="1"/>
        </p:nvGrpSpPr>
        <p:grpSpPr>
          <a:xfrm>
            <a:off x="295226" y="994644"/>
            <a:ext cx="995611" cy="72008"/>
            <a:chOff x="479376" y="980728"/>
            <a:chExt cx="995611" cy="72008"/>
          </a:xfrm>
        </p:grpSpPr>
        <p:cxnSp>
          <p:nvCxnSpPr>
            <p:cNvPr id="12" name="Connecteur droit 11">
              <a:extLst>
                <a:ext uri="{FF2B5EF4-FFF2-40B4-BE49-F238E27FC236}">
                  <a16:creationId xmlns:a16="http://schemas.microsoft.com/office/drawing/2014/main" id="{680F81FB-0C3F-4ACC-8152-C73B0FC424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0F322F3-DC27-4466-81D1-86ACB0ECF7A9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3" name="Titre 2">
            <a:extLst>
              <a:ext uri="{FF2B5EF4-FFF2-40B4-BE49-F238E27FC236}">
                <a16:creationId xmlns:a16="http://schemas.microsoft.com/office/drawing/2014/main" id="{881F32DB-A6B7-4BE6-8D7A-C2FD926E12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784" y="211016"/>
            <a:ext cx="8556653" cy="72140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here </a:t>
            </a:r>
            <a:br>
              <a:rPr lang="en-US"/>
            </a:br>
            <a:r>
              <a:rPr lang="en-US"/>
              <a:t>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9525850-0777-A6EE-F419-D78308D9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DED92A21-7615-5B0C-FC17-42FF930E92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309965"/>
            <a:ext cx="8569325" cy="33144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741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BLOC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139972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/>
              <a:t>Department / Company / Date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579404-282D-4B0E-A99F-DB85776D4D8E}"/>
              </a:ext>
            </a:extLst>
          </p:cNvPr>
          <p:cNvSpPr/>
          <p:nvPr userDrawn="1"/>
        </p:nvSpPr>
        <p:spPr>
          <a:xfrm>
            <a:off x="287338" y="4171951"/>
            <a:ext cx="8569324" cy="457200"/>
          </a:xfrm>
          <a:prstGeom prst="rect">
            <a:avLst/>
          </a:prstGeom>
          <a:gradFill flip="none" rotWithShape="1">
            <a:gsLst>
              <a:gs pos="0">
                <a:srgbClr val="C51F4E"/>
              </a:gs>
              <a:gs pos="100000">
                <a:srgbClr val="EB3986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6675F3D-A583-1C52-1FED-53EA7A7003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4396291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9358AD63-E459-F89D-5CFD-8811589D1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210783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4745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11">
            <a:extLst>
              <a:ext uri="{FF2B5EF4-FFF2-40B4-BE49-F238E27FC236}">
                <a16:creationId xmlns:a16="http://schemas.microsoft.com/office/drawing/2014/main" id="{EBB2A290-80EC-4D41-AB7F-4A0708C532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0"/>
            <a:ext cx="3651142" cy="5145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9D89894-D0E9-4EC0-9E26-DD5A1B2E5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4655" y="1767832"/>
            <a:ext cx="3359385" cy="1693359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600" b="1">
                <a:solidFill>
                  <a:schemeClr val="accent2"/>
                </a:solidFill>
                <a:latin typeface="+mj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da-DK"/>
              <a:t>Lorem ipsum</a:t>
            </a:r>
            <a:br>
              <a:rPr lang="da-DK"/>
            </a:br>
            <a:r>
              <a:rPr lang="da-DK"/>
              <a:t>dolor sit amet</a:t>
            </a:r>
            <a:endParaRPr lang="fr-FR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D575B653-E75E-4D6F-B409-9D8F0B5143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4655" y="1172722"/>
            <a:ext cx="3359386" cy="51117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000">
                <a:solidFill>
                  <a:schemeClr val="accent4"/>
                </a:solidFill>
              </a:defRPr>
            </a:lvl1pPr>
            <a:lvl2pPr marL="184286" indent="0" algn="ctr">
              <a:buNone/>
              <a:defRPr>
                <a:solidFill>
                  <a:schemeClr val="tx1"/>
                </a:solidFill>
              </a:defRPr>
            </a:lvl2pPr>
            <a:lvl3pPr marL="343152" indent="0" algn="ctr">
              <a:buNone/>
              <a:defRPr>
                <a:solidFill>
                  <a:schemeClr val="tx1"/>
                </a:solidFill>
              </a:defRPr>
            </a:lvl3pPr>
            <a:lvl4pPr marL="1372595" indent="0" algn="ctr">
              <a:buNone/>
              <a:defRPr>
                <a:solidFill>
                  <a:schemeClr val="tx1"/>
                </a:solidFill>
              </a:defRPr>
            </a:lvl4pPr>
            <a:lvl5pPr marL="1830123" indent="0" algn="ctr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err="1"/>
              <a:t>Chapter</a:t>
            </a:r>
            <a:r>
              <a:rPr lang="fr-FR"/>
              <a:t> 01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5DF7EE-7BCF-4102-B7A8-B8F30BEEB4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D6F8FA4-48E5-21EC-199A-43C0B70F4374}"/>
              </a:ext>
            </a:extLst>
          </p:cNvPr>
          <p:cNvGrpSpPr/>
          <p:nvPr userDrawn="1"/>
        </p:nvGrpSpPr>
        <p:grpSpPr>
          <a:xfrm>
            <a:off x="4104655" y="3616857"/>
            <a:ext cx="995611" cy="72008"/>
            <a:chOff x="479376" y="980728"/>
            <a:chExt cx="995611" cy="72008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1B0D41-C458-FEE5-0B93-12C4E225C58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BF881F-F4F9-28B8-D517-60C2B4FC0349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21152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5E11D-EF93-41A8-A600-0E2A21B23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2B4ADC-2F3D-9A7B-F4CB-9D3FBC2D1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4E6BA19-6303-EEAE-18EC-0686F94CEE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017589"/>
            <a:ext cx="8569325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600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FFB600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355241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x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7" y="1017588"/>
            <a:ext cx="4219705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FFB600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908127-A165-46B7-B40F-9C1A61E43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83B0D2BD-64EB-4133-9A53-E4F4DEB7B0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FFB600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69925D1-628C-E93F-77A3-4DE682A3F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136563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FFB600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7339" y="1017588"/>
            <a:ext cx="4214710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3B1F21EB-8662-8C41-3C0A-0F605CB04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378025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7336" y="1017588"/>
            <a:ext cx="4219707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FFB600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FFB600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6960" y="1017588"/>
            <a:ext cx="4219704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0F129C2-FC0F-5D79-D2F5-A76CFCFB2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97614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xLINE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7926FA-4C37-4337-A48F-C1E3BB67A08D}"/>
              </a:ext>
            </a:extLst>
          </p:cNvPr>
          <p:cNvSpPr/>
          <p:nvPr userDrawn="1"/>
        </p:nvSpPr>
        <p:spPr>
          <a:xfrm>
            <a:off x="140677" y="600222"/>
            <a:ext cx="1350498" cy="24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81F32DB-A6B7-4BE6-8D7A-C2FD926E12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784" y="211016"/>
            <a:ext cx="8556653" cy="72140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here </a:t>
            </a:r>
            <a:br>
              <a:rPr lang="en-US"/>
            </a:br>
            <a:r>
              <a:rPr lang="en-US"/>
              <a:t>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9525850-0777-A6EE-F419-D78308D9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DED92A21-7615-5B0C-FC17-42FF930E92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309965"/>
            <a:ext cx="8569325" cy="33144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EDDC600F-F5AB-733C-F1BB-312353409E9D}"/>
              </a:ext>
            </a:extLst>
          </p:cNvPr>
          <p:cNvGrpSpPr/>
          <p:nvPr userDrawn="1"/>
        </p:nvGrpSpPr>
        <p:grpSpPr>
          <a:xfrm>
            <a:off x="295226" y="994644"/>
            <a:ext cx="995611" cy="72008"/>
            <a:chOff x="479376" y="980728"/>
            <a:chExt cx="995611" cy="72008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D24CA608-6107-494B-8F05-BE184BCE3BBA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rgbClr val="FF7800"/>
              </a:solidFill>
              <a:prstDash val="solid"/>
              <a:miter lim="800000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A5953777-23B2-192E-C998-29B48963F261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rgbClr val="FFB600"/>
                </a:gs>
                <a:gs pos="100000">
                  <a:srgbClr val="FF7800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3609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BLOC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139972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/>
              <a:t>Department / Company / Date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579404-282D-4B0E-A99F-DB85776D4D8E}"/>
              </a:ext>
            </a:extLst>
          </p:cNvPr>
          <p:cNvSpPr/>
          <p:nvPr userDrawn="1"/>
        </p:nvSpPr>
        <p:spPr>
          <a:xfrm>
            <a:off x="287338" y="4171951"/>
            <a:ext cx="8569324" cy="457200"/>
          </a:xfrm>
          <a:prstGeom prst="rect">
            <a:avLst/>
          </a:prstGeom>
          <a:gradFill flip="none" rotWithShape="1">
            <a:gsLst>
              <a:gs pos="0">
                <a:srgbClr val="FF7900"/>
              </a:gs>
              <a:gs pos="100000">
                <a:srgbClr val="FFB60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6675F3D-A583-1C52-1FED-53EA7A7003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4396291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9358AD63-E459-F89D-5CFD-8811589D1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210783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6932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11">
            <a:extLst>
              <a:ext uri="{FF2B5EF4-FFF2-40B4-BE49-F238E27FC236}">
                <a16:creationId xmlns:a16="http://schemas.microsoft.com/office/drawing/2014/main" id="{EBB2A290-80EC-4D41-AB7F-4A0708C532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0"/>
            <a:ext cx="3651142" cy="5145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9D89894-D0E9-4EC0-9E26-DD5A1B2E5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4655" y="1767832"/>
            <a:ext cx="3359385" cy="1693359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600" b="1">
                <a:solidFill>
                  <a:schemeClr val="accent2"/>
                </a:solidFill>
                <a:latin typeface="+mj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da-DK"/>
              <a:t>Lorem ipsum</a:t>
            </a:r>
            <a:br>
              <a:rPr lang="da-DK"/>
            </a:br>
            <a:r>
              <a:rPr lang="da-DK"/>
              <a:t>dolor sit amet</a:t>
            </a:r>
            <a:endParaRPr lang="fr-FR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D575B653-E75E-4D6F-B409-9D8F0B5143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4655" y="1172722"/>
            <a:ext cx="3359386" cy="51117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000">
                <a:solidFill>
                  <a:schemeClr val="accent5"/>
                </a:solidFill>
              </a:defRPr>
            </a:lvl1pPr>
            <a:lvl2pPr marL="184286" indent="0" algn="ctr">
              <a:buNone/>
              <a:defRPr>
                <a:solidFill>
                  <a:schemeClr val="tx1"/>
                </a:solidFill>
              </a:defRPr>
            </a:lvl2pPr>
            <a:lvl3pPr marL="343152" indent="0" algn="ctr">
              <a:buNone/>
              <a:defRPr>
                <a:solidFill>
                  <a:schemeClr val="tx1"/>
                </a:solidFill>
              </a:defRPr>
            </a:lvl3pPr>
            <a:lvl4pPr marL="1372595" indent="0" algn="ctr">
              <a:buNone/>
              <a:defRPr>
                <a:solidFill>
                  <a:schemeClr val="tx1"/>
                </a:solidFill>
              </a:defRPr>
            </a:lvl4pPr>
            <a:lvl5pPr marL="1830123" indent="0" algn="ctr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err="1"/>
              <a:t>Chapter</a:t>
            </a:r>
            <a:r>
              <a:rPr lang="fr-FR"/>
              <a:t> 01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5DF7EE-7BCF-4102-B7A8-B8F30BEEB4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D6F8FA4-48E5-21EC-199A-43C0B70F4374}"/>
              </a:ext>
            </a:extLst>
          </p:cNvPr>
          <p:cNvGrpSpPr/>
          <p:nvPr userDrawn="1"/>
        </p:nvGrpSpPr>
        <p:grpSpPr>
          <a:xfrm>
            <a:off x="4104655" y="3616857"/>
            <a:ext cx="995611" cy="72008"/>
            <a:chOff x="479376" y="980728"/>
            <a:chExt cx="995611" cy="72008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1B0D41-C458-FEE5-0B93-12C4E225C58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BF881F-F4F9-28B8-D517-60C2B4FC0349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1366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5E11D-EF93-41A8-A600-0E2A21B23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2B4ADC-2F3D-9A7B-F4CB-9D3FBC2D1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4E6BA19-6303-EEAE-18EC-0686F94CEE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017589"/>
            <a:ext cx="8569325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660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2CC84D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200778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x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7" y="1017588"/>
            <a:ext cx="4219705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2CC84D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908127-A165-46B7-B40F-9C1A61E43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83B0D2BD-64EB-4133-9A53-E4F4DEB7B0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2CC84D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69925D1-628C-E93F-77A3-4DE682A3F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201763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2CC84D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7339" y="1017588"/>
            <a:ext cx="4214710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3B1F21EB-8662-8C41-3C0A-0F605CB04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2172704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7336" y="1017588"/>
            <a:ext cx="4219707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2CC84D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2CC84D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6960" y="1017588"/>
            <a:ext cx="4219704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0F129C2-FC0F-5D79-D2F5-A76CFCFB2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68837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xLINE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7926FA-4C37-4337-A48F-C1E3BB67A08D}"/>
              </a:ext>
            </a:extLst>
          </p:cNvPr>
          <p:cNvSpPr/>
          <p:nvPr userDrawn="1"/>
        </p:nvSpPr>
        <p:spPr>
          <a:xfrm>
            <a:off x="140677" y="600222"/>
            <a:ext cx="1350498" cy="24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81F32DB-A6B7-4BE6-8D7A-C2FD926E12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784" y="211016"/>
            <a:ext cx="8556653" cy="72140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here </a:t>
            </a:r>
            <a:br>
              <a:rPr lang="en-US"/>
            </a:br>
            <a:r>
              <a:rPr lang="en-US"/>
              <a:t>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9525850-0777-A6EE-F419-D78308D9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DED92A21-7615-5B0C-FC17-42FF930E92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309965"/>
            <a:ext cx="8569325" cy="33144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78FCA4F-E18D-9D7D-E0DF-968E3B4AEBFE}"/>
              </a:ext>
            </a:extLst>
          </p:cNvPr>
          <p:cNvGrpSpPr/>
          <p:nvPr userDrawn="1"/>
        </p:nvGrpSpPr>
        <p:grpSpPr>
          <a:xfrm>
            <a:off x="295226" y="994644"/>
            <a:ext cx="995611" cy="72008"/>
            <a:chOff x="479376" y="980728"/>
            <a:chExt cx="995611" cy="72008"/>
          </a:xfrm>
        </p:grpSpPr>
        <p:cxnSp>
          <p:nvCxnSpPr>
            <p:cNvPr id="14" name="Connecteur droit 13">
              <a:extLst>
                <a:ext uri="{FF2B5EF4-FFF2-40B4-BE49-F238E27FC236}">
                  <a16:creationId xmlns:a16="http://schemas.microsoft.com/office/drawing/2014/main" id="{E2017E76-C275-4BBF-5E59-505AEEA5B969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rgbClr val="00491E"/>
              </a:solidFill>
              <a:prstDash val="solid"/>
              <a:miter lim="800000"/>
            </a:ln>
            <a:effectLst/>
          </p:spPr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2CA7DEA-163D-1246-8A27-AB85BABA120F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rgbClr val="2CC84D"/>
                </a:gs>
                <a:gs pos="100000">
                  <a:srgbClr val="00491E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084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BLOC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139972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/>
              <a:t>Department / Company / Date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579404-282D-4B0E-A99F-DB85776D4D8E}"/>
              </a:ext>
            </a:extLst>
          </p:cNvPr>
          <p:cNvSpPr/>
          <p:nvPr userDrawn="1"/>
        </p:nvSpPr>
        <p:spPr>
          <a:xfrm>
            <a:off x="287338" y="4171951"/>
            <a:ext cx="8569324" cy="457200"/>
          </a:xfrm>
          <a:prstGeom prst="rect">
            <a:avLst/>
          </a:prstGeom>
          <a:gradFill flip="none" rotWithShape="1">
            <a:gsLst>
              <a:gs pos="0">
                <a:srgbClr val="024F20"/>
              </a:gs>
              <a:gs pos="100000">
                <a:srgbClr val="2CC84D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6675F3D-A583-1C52-1FED-53EA7A7003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4396291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9358AD63-E459-F89D-5CFD-8811589D1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210783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24924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pour une image  11">
            <a:extLst>
              <a:ext uri="{FF2B5EF4-FFF2-40B4-BE49-F238E27FC236}">
                <a16:creationId xmlns:a16="http://schemas.microsoft.com/office/drawing/2014/main" id="{EBB2A290-80EC-4D41-AB7F-4A0708C532AB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" y="0"/>
            <a:ext cx="3651142" cy="5145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99D89894-D0E9-4EC0-9E26-DD5A1B2E5E5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04655" y="1767832"/>
            <a:ext cx="3359385" cy="1693359"/>
          </a:xfrm>
          <a:prstGeom prst="rect">
            <a:avLst/>
          </a:prstGeom>
        </p:spPr>
        <p:txBody>
          <a:bodyPr lIns="0" anchor="ctr" anchorCtr="0"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2600" b="1">
                <a:solidFill>
                  <a:schemeClr val="accent2"/>
                </a:solidFill>
                <a:latin typeface="+mj-lt"/>
              </a:defRPr>
            </a:lvl1pPr>
            <a:lvl2pPr marL="184286" indent="0">
              <a:buNone/>
              <a:defRPr>
                <a:latin typeface="+mn-lt"/>
              </a:defRPr>
            </a:lvl2pPr>
            <a:lvl3pPr marL="343152" indent="0">
              <a:buNone/>
              <a:defRPr>
                <a:latin typeface="+mn-lt"/>
              </a:defRPr>
            </a:lvl3pPr>
            <a:lvl4pPr marL="1372595" indent="0">
              <a:buNone/>
              <a:defRPr>
                <a:latin typeface="+mn-lt"/>
              </a:defRPr>
            </a:lvl4pPr>
            <a:lvl5pPr marL="1830123" indent="0">
              <a:buNone/>
              <a:defRPr>
                <a:latin typeface="+mn-lt"/>
              </a:defRPr>
            </a:lvl5pPr>
          </a:lstStyle>
          <a:p>
            <a:pPr lvl="0"/>
            <a:r>
              <a:rPr lang="da-DK"/>
              <a:t>Lorem ipsum</a:t>
            </a:r>
            <a:br>
              <a:rPr lang="da-DK"/>
            </a:br>
            <a:r>
              <a:rPr lang="da-DK"/>
              <a:t>dolor sit amet</a:t>
            </a:r>
            <a:endParaRPr lang="fr-FR"/>
          </a:p>
        </p:txBody>
      </p:sp>
      <p:sp>
        <p:nvSpPr>
          <p:cNvPr id="13" name="Espace réservé du texte 3">
            <a:extLst>
              <a:ext uri="{FF2B5EF4-FFF2-40B4-BE49-F238E27FC236}">
                <a16:creationId xmlns:a16="http://schemas.microsoft.com/office/drawing/2014/main" id="{D575B653-E75E-4D6F-B409-9D8F0B51435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04655" y="1172722"/>
            <a:ext cx="3359386" cy="511175"/>
          </a:xfrm>
          <a:prstGeom prst="rect">
            <a:avLst/>
          </a:prstGeom>
        </p:spPr>
        <p:txBody>
          <a:bodyPr lIns="0" anchor="b" anchorCtr="0"/>
          <a:lstStyle>
            <a:lvl1pPr marL="0" indent="0" algn="l">
              <a:buNone/>
              <a:defRPr sz="2000">
                <a:solidFill>
                  <a:schemeClr val="accent5"/>
                </a:solidFill>
              </a:defRPr>
            </a:lvl1pPr>
            <a:lvl2pPr marL="184286" indent="0" algn="ctr">
              <a:buNone/>
              <a:defRPr>
                <a:solidFill>
                  <a:schemeClr val="tx1"/>
                </a:solidFill>
              </a:defRPr>
            </a:lvl2pPr>
            <a:lvl3pPr marL="343152" indent="0" algn="ctr">
              <a:buNone/>
              <a:defRPr>
                <a:solidFill>
                  <a:schemeClr val="tx1"/>
                </a:solidFill>
              </a:defRPr>
            </a:lvl3pPr>
            <a:lvl4pPr marL="1372595" indent="0" algn="ctr">
              <a:buNone/>
              <a:defRPr>
                <a:solidFill>
                  <a:schemeClr val="tx1"/>
                </a:solidFill>
              </a:defRPr>
            </a:lvl4pPr>
            <a:lvl5pPr marL="1830123" indent="0" algn="ctr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fr-FR" err="1"/>
              <a:t>Chapter</a:t>
            </a:r>
            <a:r>
              <a:rPr lang="fr-FR"/>
              <a:t> 01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845DF7EE-7BCF-4102-B7A8-B8F30BEEB4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grpSp>
        <p:nvGrpSpPr>
          <p:cNvPr id="16" name="Groupe 15">
            <a:extLst>
              <a:ext uri="{FF2B5EF4-FFF2-40B4-BE49-F238E27FC236}">
                <a16:creationId xmlns:a16="http://schemas.microsoft.com/office/drawing/2014/main" id="{5D6F8FA4-48E5-21EC-199A-43C0B70F4374}"/>
              </a:ext>
            </a:extLst>
          </p:cNvPr>
          <p:cNvGrpSpPr/>
          <p:nvPr userDrawn="1"/>
        </p:nvGrpSpPr>
        <p:grpSpPr>
          <a:xfrm>
            <a:off x="4104655" y="3616857"/>
            <a:ext cx="995611" cy="72008"/>
            <a:chOff x="479376" y="980728"/>
            <a:chExt cx="995611" cy="72008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9D1B0D41-C458-FEE5-0B93-12C4E225C58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2BF881F-F4F9-28B8-D517-60C2B4FC0349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66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B5E11D-EF93-41A8-A600-0E2A21B23E4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2B4ADC-2F3D-9A7B-F4CB-9D3FBC2D15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4E6BA19-6303-EEAE-18EC-0686F94CEE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017589"/>
            <a:ext cx="8569325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39818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15D0CB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93870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x2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7" y="1017588"/>
            <a:ext cx="4219705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15D0CB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2908127-A165-46B7-B40F-9C1A61E43E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83B0D2BD-64EB-4133-9A53-E4F4DEB7B0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15D0CB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269925D1-628C-E93F-77A3-4DE682A3F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49843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Righ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1953" y="1017588"/>
            <a:ext cx="4214709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15D0CB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87339" y="1017588"/>
            <a:ext cx="4214710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3B1F21EB-8662-8C41-3C0A-0F605CB04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2844599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Lef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2">
            <a:extLst>
              <a:ext uri="{FF2B5EF4-FFF2-40B4-BE49-F238E27FC236}">
                <a16:creationId xmlns:a16="http://schemas.microsoft.com/office/drawing/2014/main" id="{2BFB6794-DF54-4F15-843C-009B5758365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7336" y="1017588"/>
            <a:ext cx="4219707" cy="3606800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buClr>
                <a:srgbClr val="15D0CB"/>
              </a:buClr>
              <a:defRPr sz="1600" b="1">
                <a:solidFill>
                  <a:schemeClr val="accent2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accent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rgbClr val="15D0CB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accent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0938C6CF-C92A-455E-BDA8-BA47D4918D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636960" y="1017588"/>
            <a:ext cx="4219704" cy="360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821182F8-39DD-402D-9322-090E37AF3E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6" name="Espace réservé du pied de page 4">
            <a:extLst>
              <a:ext uri="{FF2B5EF4-FFF2-40B4-BE49-F238E27FC236}">
                <a16:creationId xmlns:a16="http://schemas.microsoft.com/office/drawing/2014/main" id="{70F129C2-FC0F-5D79-D2F5-A76CFCFB2E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</p:spTree>
    <p:extLst>
      <p:ext uri="{BB962C8B-B14F-4D97-AF65-F5344CB8AC3E}">
        <p14:creationId xmlns:p14="http://schemas.microsoft.com/office/powerpoint/2010/main" val="1271513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2xLINES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7926FA-4C37-4337-A48F-C1E3BB67A08D}"/>
              </a:ext>
            </a:extLst>
          </p:cNvPr>
          <p:cNvSpPr/>
          <p:nvPr userDrawn="1"/>
        </p:nvSpPr>
        <p:spPr>
          <a:xfrm>
            <a:off x="140677" y="600222"/>
            <a:ext cx="1350498" cy="2485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881F32DB-A6B7-4BE6-8D7A-C2FD926E12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2784" y="211016"/>
            <a:ext cx="8556653" cy="72140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</a:lstStyle>
          <a:p>
            <a:r>
              <a:rPr lang="en-US"/>
              <a:t>Click here </a:t>
            </a:r>
            <a:br>
              <a:rPr lang="en-US"/>
            </a:br>
            <a:r>
              <a:rPr lang="en-US"/>
              <a:t>to add a title </a:t>
            </a:r>
            <a:endParaRPr lang="fr-FR"/>
          </a:p>
        </p:txBody>
      </p:sp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79525850-0777-A6EE-F419-D78308D930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9" name="Espace réservé du contenu 3">
            <a:extLst>
              <a:ext uri="{FF2B5EF4-FFF2-40B4-BE49-F238E27FC236}">
                <a16:creationId xmlns:a16="http://schemas.microsoft.com/office/drawing/2014/main" id="{DED92A21-7615-5B0C-FC17-42FF930E925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87338" y="1309965"/>
            <a:ext cx="8569325" cy="331442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fr-FR"/>
          </a:p>
        </p:txBody>
      </p: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37E3E81C-2F5A-9B19-E3EB-40F85F729389}"/>
              </a:ext>
            </a:extLst>
          </p:cNvPr>
          <p:cNvGrpSpPr/>
          <p:nvPr userDrawn="1"/>
        </p:nvGrpSpPr>
        <p:grpSpPr>
          <a:xfrm>
            <a:off x="295226" y="994644"/>
            <a:ext cx="995611" cy="72008"/>
            <a:chOff x="479376" y="980728"/>
            <a:chExt cx="995611" cy="72008"/>
          </a:xfrm>
        </p:grpSpPr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F2D53C22-5E3C-A1C2-980A-66FF9BB65F1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rgbClr val="2C4E5A"/>
              </a:solidFill>
              <a:prstDash val="solid"/>
              <a:miter lim="800000"/>
            </a:ln>
            <a:effectLst/>
          </p:spPr>
        </p:cxn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D83C17A-2D33-FC75-558C-B5E6B12D8907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rgbClr val="15D0CB"/>
                </a:gs>
                <a:gs pos="100000">
                  <a:srgbClr val="2C4E5A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307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TEXT_BLOC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9C1BD4-2402-4571-9F04-505A7FE75A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7338" y="1017588"/>
            <a:ext cx="8569324" cy="3139972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spcBef>
                <a:spcPts val="800"/>
              </a:spcBef>
              <a:defRPr sz="1600" b="1">
                <a:solidFill>
                  <a:schemeClr val="accent1"/>
                </a:solidFill>
              </a:defRPr>
            </a:lvl1pPr>
            <a:lvl2pPr marL="355736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400">
                <a:solidFill>
                  <a:schemeClr val="tx2"/>
                </a:solidFill>
              </a:defRPr>
            </a:lvl2pPr>
            <a:lvl3pPr marL="533400" indent="-171450">
              <a:lnSpc>
                <a:spcPct val="90000"/>
              </a:lnSpc>
              <a:spcBef>
                <a:spcPts val="4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</a:defRPr>
            </a:lvl3pPr>
            <a:lvl4pPr marL="714375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4pPr>
            <a:lvl5pPr marL="895350" indent="-17145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tabLst/>
              <a:defRPr sz="1200">
                <a:solidFill>
                  <a:schemeClr val="tx2"/>
                </a:solidFill>
                <a:latin typeface="+mn-lt"/>
              </a:defRPr>
            </a:lvl5pPr>
          </a:lstStyle>
          <a:p>
            <a:pPr lvl="0"/>
            <a:r>
              <a:rPr lang="en-US"/>
              <a:t>Click here to add text </a:t>
            </a:r>
            <a:endParaRPr lang="fr-FR"/>
          </a:p>
          <a:p>
            <a:pPr lvl="1"/>
            <a:r>
              <a:rPr lang="fr-FR"/>
              <a:t>Second </a:t>
            </a:r>
            <a:r>
              <a:rPr lang="fr-FR" err="1"/>
              <a:t>level</a:t>
            </a:r>
            <a:endParaRPr lang="fr-FR"/>
          </a:p>
          <a:p>
            <a:pPr lvl="2"/>
            <a:r>
              <a:rPr lang="fr-FR" err="1"/>
              <a:t>Third</a:t>
            </a:r>
            <a:r>
              <a:rPr lang="fr-FR"/>
              <a:t> </a:t>
            </a:r>
            <a:r>
              <a:rPr lang="fr-FR" err="1"/>
              <a:t>level</a:t>
            </a:r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2DE2A36-88EC-4A13-9346-E7A65DB242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here to add a title </a:t>
            </a:r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607D16-1B92-3382-E419-3AFAAEAAE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/>
              <a:t>Department / Company / Date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9579404-282D-4B0E-A99F-DB85776D4D8E}"/>
              </a:ext>
            </a:extLst>
          </p:cNvPr>
          <p:cNvSpPr/>
          <p:nvPr userDrawn="1"/>
        </p:nvSpPr>
        <p:spPr>
          <a:xfrm>
            <a:off x="287338" y="4171951"/>
            <a:ext cx="8569324" cy="457200"/>
          </a:xfrm>
          <a:prstGeom prst="rect">
            <a:avLst/>
          </a:prstGeom>
          <a:gradFill flip="none" rotWithShape="1">
            <a:gsLst>
              <a:gs pos="0">
                <a:srgbClr val="2C525D"/>
              </a:gs>
              <a:gs pos="100000">
                <a:srgbClr val="17D0CB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A6675F3D-A583-1C52-1FED-53EA7A70037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87338" y="4396291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9358AD63-E459-F89D-5CFD-8811589D16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7338" y="4210783"/>
            <a:ext cx="8569324" cy="184666"/>
          </a:xfrm>
          <a:prstGeom prst="rect">
            <a:avLst/>
          </a:prstGeom>
        </p:spPr>
        <p:txBody>
          <a:bodyPr lIns="0" tIns="0" rIns="0" bIns="0" anchor="ctr" anchorCtr="0">
            <a:spAutoFit/>
          </a:bodyPr>
          <a:lstStyle>
            <a:lvl1pPr marL="0" indent="0" algn="ctr">
              <a:buNone/>
              <a:defRPr sz="1200" b="1">
                <a:solidFill>
                  <a:schemeClr val="bg1"/>
                </a:solidFill>
              </a:defRPr>
            </a:lvl1pPr>
            <a:lvl2pPr marL="184286" indent="0">
              <a:buNone/>
              <a:defRPr>
                <a:solidFill>
                  <a:srgbClr val="FF0000"/>
                </a:solidFill>
              </a:defRPr>
            </a:lvl2pPr>
            <a:lvl3pPr marL="343152" indent="0">
              <a:buNone/>
              <a:defRPr>
                <a:solidFill>
                  <a:srgbClr val="FF0000"/>
                </a:solidFill>
              </a:defRPr>
            </a:lvl3pPr>
            <a:lvl4pPr marL="1372595" indent="0">
              <a:buNone/>
              <a:defRPr>
                <a:solidFill>
                  <a:srgbClr val="FF0000"/>
                </a:solidFill>
              </a:defRPr>
            </a:lvl4pPr>
            <a:lvl5pPr marL="1830123" indent="0">
              <a:buNone/>
              <a:defRPr>
                <a:solidFill>
                  <a:srgbClr val="FF0000"/>
                </a:solidFill>
              </a:defRPr>
            </a:lvl5pPr>
          </a:lstStyle>
          <a:p>
            <a:pPr lvl="0"/>
            <a:r>
              <a:rPr lang="fr-FR"/>
              <a:t>Lorem ipsum </a:t>
            </a:r>
            <a:r>
              <a:rPr lang="fr-FR" err="1"/>
              <a:t>dolor</a:t>
            </a:r>
            <a:r>
              <a:rPr lang="fr-FR"/>
              <a:t> </a:t>
            </a:r>
            <a:r>
              <a:rPr lang="fr-FR" err="1"/>
              <a:t>sit</a:t>
            </a:r>
            <a:r>
              <a:rPr lang="fr-FR"/>
              <a:t> </a:t>
            </a:r>
            <a:r>
              <a:rPr lang="fr-FR" err="1"/>
              <a:t>amet</a:t>
            </a:r>
            <a:r>
              <a:rPr lang="fr-FR"/>
              <a:t>, </a:t>
            </a:r>
            <a:r>
              <a:rPr lang="fr-FR" err="1"/>
              <a:t>consectetur</a:t>
            </a:r>
            <a:r>
              <a:rPr lang="fr-FR"/>
              <a:t> </a:t>
            </a:r>
            <a:r>
              <a:rPr lang="fr-FR" err="1"/>
              <a:t>adipiscing</a:t>
            </a:r>
            <a:r>
              <a:rPr lang="fr-FR"/>
              <a:t> </a:t>
            </a:r>
            <a:r>
              <a:rPr lang="fr-FR" err="1"/>
              <a:t>elit</a:t>
            </a:r>
            <a:r>
              <a:rPr lang="fr-FR"/>
              <a:t>. </a:t>
            </a:r>
            <a:r>
              <a:rPr lang="fr-FR" err="1"/>
              <a:t>Praesent</a:t>
            </a:r>
            <a:r>
              <a:rPr lang="fr-FR"/>
              <a:t> </a:t>
            </a:r>
            <a:r>
              <a:rPr lang="fr-FR" err="1"/>
              <a:t>hendrerit</a:t>
            </a:r>
            <a:r>
              <a:rPr lang="fr-FR"/>
              <a:t> </a:t>
            </a:r>
            <a:r>
              <a:rPr lang="fr-FR" err="1"/>
              <a:t>lacinia</a:t>
            </a:r>
            <a:r>
              <a:rPr lang="fr-FR"/>
              <a:t> </a:t>
            </a:r>
            <a:r>
              <a:rPr lang="fr-FR" err="1"/>
              <a:t>placerat</a:t>
            </a:r>
            <a:r>
              <a:rPr lang="fr-FR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16714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557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5" Type="http://schemas.openxmlformats.org/officeDocument/2006/relationships/slideLayout" Target="../slideLayouts/slideLayout20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9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27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4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3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47F4591A-171D-4B6F-91D4-CD89F6E4B046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B519F6C-EBB1-41F2-9E05-DEE79643C5DB}"/>
              </a:ext>
            </a:extLst>
          </p:cNvPr>
          <p:cNvCxnSpPr>
            <a:cxnSpLocks/>
          </p:cNvCxnSpPr>
          <p:nvPr userDrawn="1"/>
        </p:nvCxnSpPr>
        <p:spPr>
          <a:xfrm>
            <a:off x="506984" y="4762165"/>
            <a:ext cx="0" cy="1384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532A455-C781-4527-AD8C-3511FB0D154E}"/>
              </a:ext>
            </a:extLst>
          </p:cNvPr>
          <p:cNvSpPr txBox="1"/>
          <p:nvPr userDrawn="1"/>
        </p:nvSpPr>
        <p:spPr>
          <a:xfrm>
            <a:off x="287338" y="4913692"/>
            <a:ext cx="7107374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700" b="0" i="0" u="none" strike="noStrike" baseline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This document and the information therein are the property of Safran. They must not be copied or communicated to a third party without the prior written authorization of Safran</a:t>
            </a:r>
            <a:endParaRPr lang="fr-FR" sz="1600">
              <a:solidFill>
                <a:schemeClr val="bg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0" name="Espace réservé du numéro de diapositive 13">
            <a:extLst>
              <a:ext uri="{FF2B5EF4-FFF2-40B4-BE49-F238E27FC236}">
                <a16:creationId xmlns:a16="http://schemas.microsoft.com/office/drawing/2014/main" id="{CD93E076-75DB-4427-A260-9445BE8C8B75}"/>
              </a:ext>
            </a:extLst>
          </p:cNvPr>
          <p:cNvSpPr txBox="1">
            <a:spLocks/>
          </p:cNvSpPr>
          <p:nvPr userDrawn="1"/>
        </p:nvSpPr>
        <p:spPr>
          <a:xfrm>
            <a:off x="300010" y="4769393"/>
            <a:ext cx="190758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1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85CA73-2D89-4D6A-A923-B574D1DA086D}" type="slidenum">
              <a:rPr lang="fr-FR" sz="8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pPr/>
              <a:t>‹Nº›</a:t>
            </a:fld>
            <a:endParaRPr lang="fr-FR" sz="80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B9383F94-4300-4F00-9605-92CC0B15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92338"/>
            <a:ext cx="8556653" cy="427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here to add a title </a:t>
            </a:r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94B105B-2A3D-43D1-8E22-F916C197C990}"/>
              </a:ext>
            </a:extLst>
          </p:cNvPr>
          <p:cNvGrpSpPr/>
          <p:nvPr userDrawn="1"/>
        </p:nvGrpSpPr>
        <p:grpSpPr>
          <a:xfrm>
            <a:off x="295226" y="664592"/>
            <a:ext cx="995611" cy="72008"/>
            <a:chOff x="479376" y="980728"/>
            <a:chExt cx="995611" cy="72008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B4C35C0-4DF7-499F-A0E9-DE22F8DE2F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032F39-BF54-4A07-A2E9-9CECCF93C9A6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hc" descr="  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4" name="fc" descr="  "/>
          <p:cNvSpPr txBox="1"/>
          <p:nvPr userDrawn="1"/>
        </p:nvSpPr>
        <p:spPr>
          <a:xfrm>
            <a:off x="0" y="4825047"/>
            <a:ext cx="9153378" cy="223138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3C5864-A815-9137-28E9-1104EAB28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6F43955-5E10-CE5B-A21A-C65A53A7E4F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102100" y="63500"/>
            <a:ext cx="97155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C2 -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261878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82" r:id="rId2"/>
    <p:sldLayoutId id="2147483858" r:id="rId3"/>
    <p:sldLayoutId id="2147483916" r:id="rId4"/>
    <p:sldLayoutId id="2147483861" r:id="rId5"/>
    <p:sldLayoutId id="2147483835" r:id="rId6"/>
    <p:sldLayoutId id="2147483870" r:id="rId7"/>
    <p:sldLayoutId id="2147483877" r:id="rId8"/>
    <p:sldLayoutId id="2147483878" r:id="rId9"/>
    <p:sldLayoutId id="2147483879" r:id="rId10"/>
    <p:sldLayoutId id="2147483927" r:id="rId11"/>
    <p:sldLayoutId id="2147483851" r:id="rId12"/>
    <p:sldLayoutId id="2147483922" r:id="rId13"/>
    <p:sldLayoutId id="2147483928" r:id="rId14"/>
    <p:sldLayoutId id="2147483929" r:id="rId15"/>
  </p:sldLayoutIdLst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hf sldNum="0" hdr="0" dt="0"/>
  <p:txStyles>
    <p:titleStyle>
      <a:lvl1pPr algn="l" defTabSz="915067" rtl="0" eaLnBrk="1" latinLnBrk="0" hangingPunct="1">
        <a:spcBef>
          <a:spcPct val="0"/>
        </a:spcBef>
        <a:buNone/>
        <a:defRPr sz="2200" b="0" i="0" kern="1200" cap="none" baseline="0">
          <a:solidFill>
            <a:schemeClr val="accent2"/>
          </a:solidFill>
          <a:latin typeface="+mj-lt"/>
          <a:ea typeface="+mj-ea"/>
          <a:cs typeface="Arial" pitchFamily="34" charset="0"/>
        </a:defRPr>
      </a:lvl1pPr>
    </p:titleStyle>
    <p:bodyStyle>
      <a:lvl1pPr marL="182698" indent="-182698" algn="l" defTabSz="915067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4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347914" indent="-163628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99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509954" indent="-166802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601359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4pPr>
      <a:lvl5pPr marL="2058887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5pPr>
      <a:lvl6pPr marL="2516420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3945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31483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9011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529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5067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259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30123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765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518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271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6024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 userDrawn="1">
          <p15:clr>
            <a:srgbClr val="F26B43"/>
          </p15:clr>
        </p15:guide>
        <p15:guide id="2" pos="5579" userDrawn="1">
          <p15:clr>
            <a:srgbClr val="F26B43"/>
          </p15:clr>
        </p15:guide>
        <p15:guide id="3" pos="181">
          <p15:clr>
            <a:srgbClr val="F26B43"/>
          </p15:clr>
        </p15:guide>
        <p15:guide id="4" orient="horz" pos="195">
          <p15:clr>
            <a:srgbClr val="F26B43"/>
          </p15:clr>
        </p15:guide>
        <p15:guide id="5" orient="horz" pos="3852">
          <p15:clr>
            <a:srgbClr val="F26B43"/>
          </p15:clr>
        </p15:guide>
        <p15:guide id="6" orient="horz" pos="285">
          <p15:clr>
            <a:srgbClr val="F26B43"/>
          </p15:clr>
        </p15:guide>
        <p15:guide id="8" pos="7491">
          <p15:clr>
            <a:srgbClr val="F26B43"/>
          </p15:clr>
        </p15:guide>
        <p15:guide id="9" pos="7391">
          <p15:clr>
            <a:srgbClr val="F26B43"/>
          </p15:clr>
        </p15:guide>
        <p15:guide id="10" orient="horz" pos="464" userDrawn="1">
          <p15:clr>
            <a:srgbClr val="F26B43"/>
          </p15:clr>
        </p15:guide>
        <p15:guide id="11" orient="horz" pos="2913" userDrawn="1">
          <p15:clr>
            <a:srgbClr val="F26B43"/>
          </p15:clr>
        </p15:guide>
        <p15:guide id="1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47F4591A-171D-4B6F-91D4-CD89F6E4B04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B519F6C-EBB1-41F2-9E05-DEE79643C5DB}"/>
              </a:ext>
            </a:extLst>
          </p:cNvPr>
          <p:cNvCxnSpPr>
            <a:cxnSpLocks/>
          </p:cNvCxnSpPr>
          <p:nvPr userDrawn="1"/>
        </p:nvCxnSpPr>
        <p:spPr>
          <a:xfrm>
            <a:off x="506984" y="4762165"/>
            <a:ext cx="0" cy="1384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532A455-C781-4527-AD8C-3511FB0D154E}"/>
              </a:ext>
            </a:extLst>
          </p:cNvPr>
          <p:cNvSpPr txBox="1"/>
          <p:nvPr userDrawn="1"/>
        </p:nvSpPr>
        <p:spPr>
          <a:xfrm>
            <a:off x="287338" y="4913692"/>
            <a:ext cx="7107374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700" b="0" i="0" u="none" strike="noStrike" baseline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This document and the information therein are the property of Safran. They must not be copied or communicated to a third party without the prior written authorization of Safran</a:t>
            </a:r>
            <a:endParaRPr lang="fr-FR" sz="1600">
              <a:solidFill>
                <a:schemeClr val="bg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0" name="Espace réservé du numéro de diapositive 13">
            <a:extLst>
              <a:ext uri="{FF2B5EF4-FFF2-40B4-BE49-F238E27FC236}">
                <a16:creationId xmlns:a16="http://schemas.microsoft.com/office/drawing/2014/main" id="{CD93E076-75DB-4427-A260-9445BE8C8B75}"/>
              </a:ext>
            </a:extLst>
          </p:cNvPr>
          <p:cNvSpPr txBox="1">
            <a:spLocks/>
          </p:cNvSpPr>
          <p:nvPr userDrawn="1"/>
        </p:nvSpPr>
        <p:spPr>
          <a:xfrm>
            <a:off x="300010" y="4769393"/>
            <a:ext cx="190758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1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85CA73-2D89-4D6A-A923-B574D1DA086D}" type="slidenum">
              <a:rPr lang="fr-FR" sz="8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pPr/>
              <a:t>‹Nº›</a:t>
            </a:fld>
            <a:endParaRPr lang="fr-FR" sz="80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B9383F94-4300-4F00-9605-92CC0B15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92338"/>
            <a:ext cx="8556653" cy="427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here to add a title </a:t>
            </a:r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94B105B-2A3D-43D1-8E22-F916C197C990}"/>
              </a:ext>
            </a:extLst>
          </p:cNvPr>
          <p:cNvGrpSpPr/>
          <p:nvPr userDrawn="1"/>
        </p:nvGrpSpPr>
        <p:grpSpPr>
          <a:xfrm>
            <a:off x="295226" y="664592"/>
            <a:ext cx="995611" cy="72008"/>
            <a:chOff x="479376" y="980728"/>
            <a:chExt cx="995611" cy="72008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B4C35C0-4DF7-499F-A0E9-DE22F8DE2F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chemeClr val="accent4"/>
              </a:solidFill>
              <a:prstDash val="solid"/>
              <a:miter lim="800000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032F39-BF54-4A07-A2E9-9CECCF93C9A6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hc" descr="  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4" name="fc" descr="  "/>
          <p:cNvSpPr txBox="1"/>
          <p:nvPr userDrawn="1"/>
        </p:nvSpPr>
        <p:spPr>
          <a:xfrm>
            <a:off x="0" y="4825047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3C5864-A815-9137-28E9-1104EAB28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763F0E-1D47-CC17-F24F-900174AD16D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102100" y="63500"/>
            <a:ext cx="97155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C2 -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86658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923" r:id="rId8"/>
  </p:sldLayoutIdLst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hf sldNum="0" hdr="0" dt="0"/>
  <p:txStyles>
    <p:titleStyle>
      <a:lvl1pPr algn="l" defTabSz="915067" rtl="0" eaLnBrk="1" latinLnBrk="0" hangingPunct="1">
        <a:spcBef>
          <a:spcPct val="0"/>
        </a:spcBef>
        <a:buNone/>
        <a:defRPr sz="2200" b="0" i="0" kern="1200" cap="none" baseline="0">
          <a:solidFill>
            <a:schemeClr val="accent2"/>
          </a:solidFill>
          <a:latin typeface="+mj-lt"/>
          <a:ea typeface="+mj-ea"/>
          <a:cs typeface="Arial" pitchFamily="34" charset="0"/>
        </a:defRPr>
      </a:lvl1pPr>
    </p:titleStyle>
    <p:bodyStyle>
      <a:lvl1pPr marL="182698" indent="-182698" algn="l" defTabSz="915067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4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347914" indent="-163628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99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509954" indent="-166802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601359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4pPr>
      <a:lvl5pPr marL="2058887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5pPr>
      <a:lvl6pPr marL="2516420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3945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31483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9011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529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5067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259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30123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765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518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271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6024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 userDrawn="1">
          <p15:clr>
            <a:srgbClr val="F26B43"/>
          </p15:clr>
        </p15:guide>
        <p15:guide id="2" pos="5579" userDrawn="1">
          <p15:clr>
            <a:srgbClr val="F26B43"/>
          </p15:clr>
        </p15:guide>
        <p15:guide id="3" pos="181">
          <p15:clr>
            <a:srgbClr val="F26B43"/>
          </p15:clr>
        </p15:guide>
        <p15:guide id="4" orient="horz" pos="195">
          <p15:clr>
            <a:srgbClr val="F26B43"/>
          </p15:clr>
        </p15:guide>
        <p15:guide id="5" orient="horz" pos="3852">
          <p15:clr>
            <a:srgbClr val="F26B43"/>
          </p15:clr>
        </p15:guide>
        <p15:guide id="6" orient="horz" pos="285">
          <p15:clr>
            <a:srgbClr val="F26B43"/>
          </p15:clr>
        </p15:guide>
        <p15:guide id="8" pos="7491">
          <p15:clr>
            <a:srgbClr val="F26B43"/>
          </p15:clr>
        </p15:guide>
        <p15:guide id="9" pos="7391">
          <p15:clr>
            <a:srgbClr val="F26B43"/>
          </p15:clr>
        </p15:guide>
        <p15:guide id="10" orient="horz" pos="464" userDrawn="1">
          <p15:clr>
            <a:srgbClr val="F26B43"/>
          </p15:clr>
        </p15:guide>
        <p15:guide id="11" orient="horz" pos="2913" userDrawn="1">
          <p15:clr>
            <a:srgbClr val="F26B43"/>
          </p15:clr>
        </p15:guide>
        <p15:guide id="12" pos="288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47F4591A-171D-4B6F-91D4-CD89F6E4B04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B519F6C-EBB1-41F2-9E05-DEE79643C5DB}"/>
              </a:ext>
            </a:extLst>
          </p:cNvPr>
          <p:cNvCxnSpPr>
            <a:cxnSpLocks/>
          </p:cNvCxnSpPr>
          <p:nvPr userDrawn="1"/>
        </p:nvCxnSpPr>
        <p:spPr>
          <a:xfrm>
            <a:off x="506984" y="4762165"/>
            <a:ext cx="0" cy="1384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532A455-C781-4527-AD8C-3511FB0D154E}"/>
              </a:ext>
            </a:extLst>
          </p:cNvPr>
          <p:cNvSpPr txBox="1"/>
          <p:nvPr userDrawn="1"/>
        </p:nvSpPr>
        <p:spPr>
          <a:xfrm>
            <a:off x="287338" y="4913692"/>
            <a:ext cx="7107374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700" b="0" i="0" u="none" strike="noStrike" baseline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This document and the information therein are the property of Safran. They must not be copied or communicated to a third party without the prior written authorization of Safran</a:t>
            </a:r>
            <a:endParaRPr lang="fr-FR" sz="1600">
              <a:solidFill>
                <a:schemeClr val="bg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0" name="Espace réservé du numéro de diapositive 13">
            <a:extLst>
              <a:ext uri="{FF2B5EF4-FFF2-40B4-BE49-F238E27FC236}">
                <a16:creationId xmlns:a16="http://schemas.microsoft.com/office/drawing/2014/main" id="{CD93E076-75DB-4427-A260-9445BE8C8B75}"/>
              </a:ext>
            </a:extLst>
          </p:cNvPr>
          <p:cNvSpPr txBox="1">
            <a:spLocks/>
          </p:cNvSpPr>
          <p:nvPr userDrawn="1"/>
        </p:nvSpPr>
        <p:spPr>
          <a:xfrm>
            <a:off x="300010" y="4769393"/>
            <a:ext cx="190758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1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85CA73-2D89-4D6A-A923-B574D1DA086D}" type="slidenum">
              <a:rPr lang="fr-FR" sz="8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pPr/>
              <a:t>‹Nº›</a:t>
            </a:fld>
            <a:endParaRPr lang="fr-FR" sz="80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B9383F94-4300-4F00-9605-92CC0B15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92338"/>
            <a:ext cx="8556653" cy="427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here to add a title </a:t>
            </a:r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94B105B-2A3D-43D1-8E22-F916C197C990}"/>
              </a:ext>
            </a:extLst>
          </p:cNvPr>
          <p:cNvGrpSpPr/>
          <p:nvPr userDrawn="1"/>
        </p:nvGrpSpPr>
        <p:grpSpPr>
          <a:xfrm>
            <a:off x="295226" y="664592"/>
            <a:ext cx="995611" cy="72008"/>
            <a:chOff x="479376" y="980728"/>
            <a:chExt cx="995611" cy="72008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B4C35C0-4DF7-499F-A0E9-DE22F8DE2F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rgbClr val="FF7800"/>
              </a:solidFill>
              <a:prstDash val="solid"/>
              <a:miter lim="800000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032F39-BF54-4A07-A2E9-9CECCF93C9A6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rgbClr val="FFB600"/>
                </a:gs>
                <a:gs pos="100000">
                  <a:srgbClr val="FF7800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hc" descr="  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4" name="fc" descr="  "/>
          <p:cNvSpPr txBox="1"/>
          <p:nvPr userDrawn="1"/>
        </p:nvSpPr>
        <p:spPr>
          <a:xfrm>
            <a:off x="0" y="4825047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3C5864-A815-9137-28E9-1104EAB28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7C75B6-0463-AE2A-AE3E-A8244F754D2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102100" y="63500"/>
            <a:ext cx="97155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C2 -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376540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24" r:id="rId8"/>
  </p:sldLayoutIdLst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hf sldNum="0" hdr="0" dt="0"/>
  <p:txStyles>
    <p:titleStyle>
      <a:lvl1pPr algn="l" defTabSz="915067" rtl="0" eaLnBrk="1" latinLnBrk="0" hangingPunct="1">
        <a:spcBef>
          <a:spcPct val="0"/>
        </a:spcBef>
        <a:buNone/>
        <a:defRPr sz="2200" b="0" i="0" kern="1200" cap="none" baseline="0">
          <a:solidFill>
            <a:schemeClr val="accent2"/>
          </a:solidFill>
          <a:latin typeface="+mj-lt"/>
          <a:ea typeface="+mj-ea"/>
          <a:cs typeface="Arial" pitchFamily="34" charset="0"/>
        </a:defRPr>
      </a:lvl1pPr>
    </p:titleStyle>
    <p:bodyStyle>
      <a:lvl1pPr marL="182698" indent="-182698" algn="l" defTabSz="915067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4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347914" indent="-163628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99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509954" indent="-166802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601359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4pPr>
      <a:lvl5pPr marL="2058887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5pPr>
      <a:lvl6pPr marL="2516420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3945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31483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9011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529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5067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259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30123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765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518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271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6024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 userDrawn="1">
          <p15:clr>
            <a:srgbClr val="F26B43"/>
          </p15:clr>
        </p15:guide>
        <p15:guide id="2" pos="5579" userDrawn="1">
          <p15:clr>
            <a:srgbClr val="F26B43"/>
          </p15:clr>
        </p15:guide>
        <p15:guide id="3" pos="181">
          <p15:clr>
            <a:srgbClr val="F26B43"/>
          </p15:clr>
        </p15:guide>
        <p15:guide id="4" orient="horz" pos="195">
          <p15:clr>
            <a:srgbClr val="F26B43"/>
          </p15:clr>
        </p15:guide>
        <p15:guide id="5" orient="horz" pos="3852">
          <p15:clr>
            <a:srgbClr val="F26B43"/>
          </p15:clr>
        </p15:guide>
        <p15:guide id="6" orient="horz" pos="285">
          <p15:clr>
            <a:srgbClr val="F26B43"/>
          </p15:clr>
        </p15:guide>
        <p15:guide id="8" pos="7491">
          <p15:clr>
            <a:srgbClr val="F26B43"/>
          </p15:clr>
        </p15:guide>
        <p15:guide id="9" pos="7391">
          <p15:clr>
            <a:srgbClr val="F26B43"/>
          </p15:clr>
        </p15:guide>
        <p15:guide id="10" orient="horz" pos="464" userDrawn="1">
          <p15:clr>
            <a:srgbClr val="F26B43"/>
          </p15:clr>
        </p15:guide>
        <p15:guide id="11" orient="horz" pos="2913" userDrawn="1">
          <p15:clr>
            <a:srgbClr val="F26B43"/>
          </p15:clr>
        </p15:guide>
        <p15:guide id="12" pos="288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47F4591A-171D-4B6F-91D4-CD89F6E4B04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B519F6C-EBB1-41F2-9E05-DEE79643C5DB}"/>
              </a:ext>
            </a:extLst>
          </p:cNvPr>
          <p:cNvCxnSpPr>
            <a:cxnSpLocks/>
          </p:cNvCxnSpPr>
          <p:nvPr userDrawn="1"/>
        </p:nvCxnSpPr>
        <p:spPr>
          <a:xfrm>
            <a:off x="506984" y="4762165"/>
            <a:ext cx="0" cy="1384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532A455-C781-4527-AD8C-3511FB0D154E}"/>
              </a:ext>
            </a:extLst>
          </p:cNvPr>
          <p:cNvSpPr txBox="1"/>
          <p:nvPr userDrawn="1"/>
        </p:nvSpPr>
        <p:spPr>
          <a:xfrm>
            <a:off x="287338" y="4913692"/>
            <a:ext cx="7107374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700" b="0" i="0" u="none" strike="noStrike" baseline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This document and the information therein are the property of Safran. They must not be copied or communicated to a third party without the prior written authorization of Safran</a:t>
            </a:r>
            <a:endParaRPr lang="fr-FR" sz="1600">
              <a:solidFill>
                <a:schemeClr val="bg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0" name="Espace réservé du numéro de diapositive 13">
            <a:extLst>
              <a:ext uri="{FF2B5EF4-FFF2-40B4-BE49-F238E27FC236}">
                <a16:creationId xmlns:a16="http://schemas.microsoft.com/office/drawing/2014/main" id="{CD93E076-75DB-4427-A260-9445BE8C8B75}"/>
              </a:ext>
            </a:extLst>
          </p:cNvPr>
          <p:cNvSpPr txBox="1">
            <a:spLocks/>
          </p:cNvSpPr>
          <p:nvPr userDrawn="1"/>
        </p:nvSpPr>
        <p:spPr>
          <a:xfrm>
            <a:off x="300010" y="4769393"/>
            <a:ext cx="190758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1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85CA73-2D89-4D6A-A923-B574D1DA086D}" type="slidenum">
              <a:rPr lang="fr-FR" sz="8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pPr/>
              <a:t>‹Nº›</a:t>
            </a:fld>
            <a:endParaRPr lang="fr-FR" sz="80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B9383F94-4300-4F00-9605-92CC0B15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92338"/>
            <a:ext cx="8556653" cy="427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here to add a title </a:t>
            </a:r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94B105B-2A3D-43D1-8E22-F916C197C990}"/>
              </a:ext>
            </a:extLst>
          </p:cNvPr>
          <p:cNvGrpSpPr/>
          <p:nvPr userDrawn="1"/>
        </p:nvGrpSpPr>
        <p:grpSpPr>
          <a:xfrm>
            <a:off x="295226" y="664592"/>
            <a:ext cx="995611" cy="72008"/>
            <a:chOff x="479376" y="980728"/>
            <a:chExt cx="995611" cy="72008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B4C35C0-4DF7-499F-A0E9-DE22F8DE2F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rgbClr val="00491E"/>
              </a:solidFill>
              <a:prstDash val="solid"/>
              <a:miter lim="800000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032F39-BF54-4A07-A2E9-9CECCF93C9A6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rgbClr val="2CC84D"/>
                </a:gs>
                <a:gs pos="100000">
                  <a:srgbClr val="00491E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hc" descr="  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4" name="fc" descr="  "/>
          <p:cNvSpPr txBox="1"/>
          <p:nvPr userDrawn="1"/>
        </p:nvSpPr>
        <p:spPr>
          <a:xfrm>
            <a:off x="0" y="4825047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3C5864-A815-9137-28E9-1104EAB28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487B9B-9F60-5668-4F96-427F7C1231A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102100" y="63500"/>
            <a:ext cx="97155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C2 -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15798692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03" r:id="rId2"/>
    <p:sldLayoutId id="2147483904" r:id="rId3"/>
    <p:sldLayoutId id="2147483905" r:id="rId4"/>
    <p:sldLayoutId id="2147483906" r:id="rId5"/>
    <p:sldLayoutId id="2147483907" r:id="rId6"/>
    <p:sldLayoutId id="2147483908" r:id="rId7"/>
    <p:sldLayoutId id="2147483925" r:id="rId8"/>
  </p:sldLayoutIdLst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hf sldNum="0" hdr="0" dt="0"/>
  <p:txStyles>
    <p:titleStyle>
      <a:lvl1pPr algn="l" defTabSz="915067" rtl="0" eaLnBrk="1" latinLnBrk="0" hangingPunct="1">
        <a:spcBef>
          <a:spcPct val="0"/>
        </a:spcBef>
        <a:buNone/>
        <a:defRPr sz="2200" b="0" i="0" kern="1200" cap="none" baseline="0">
          <a:solidFill>
            <a:schemeClr val="accent2"/>
          </a:solidFill>
          <a:latin typeface="+mj-lt"/>
          <a:ea typeface="+mj-ea"/>
          <a:cs typeface="Arial" pitchFamily="34" charset="0"/>
        </a:defRPr>
      </a:lvl1pPr>
    </p:titleStyle>
    <p:bodyStyle>
      <a:lvl1pPr marL="182698" indent="-182698" algn="l" defTabSz="915067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4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347914" indent="-163628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99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509954" indent="-166802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601359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4pPr>
      <a:lvl5pPr marL="2058887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5pPr>
      <a:lvl6pPr marL="2516420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3945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31483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9011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529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5067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259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30123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765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518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271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6024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 userDrawn="1">
          <p15:clr>
            <a:srgbClr val="F26B43"/>
          </p15:clr>
        </p15:guide>
        <p15:guide id="2" pos="5579" userDrawn="1">
          <p15:clr>
            <a:srgbClr val="F26B43"/>
          </p15:clr>
        </p15:guide>
        <p15:guide id="3" pos="181">
          <p15:clr>
            <a:srgbClr val="F26B43"/>
          </p15:clr>
        </p15:guide>
        <p15:guide id="4" orient="horz" pos="195">
          <p15:clr>
            <a:srgbClr val="F26B43"/>
          </p15:clr>
        </p15:guide>
        <p15:guide id="5" orient="horz" pos="3852">
          <p15:clr>
            <a:srgbClr val="F26B43"/>
          </p15:clr>
        </p15:guide>
        <p15:guide id="6" orient="horz" pos="285">
          <p15:clr>
            <a:srgbClr val="F26B43"/>
          </p15:clr>
        </p15:guide>
        <p15:guide id="8" pos="7491">
          <p15:clr>
            <a:srgbClr val="F26B43"/>
          </p15:clr>
        </p15:guide>
        <p15:guide id="9" pos="7391">
          <p15:clr>
            <a:srgbClr val="F26B43"/>
          </p15:clr>
        </p15:guide>
        <p15:guide id="10" orient="horz" pos="464" userDrawn="1">
          <p15:clr>
            <a:srgbClr val="F26B43"/>
          </p15:clr>
        </p15:guide>
        <p15:guide id="11" orient="horz" pos="2913" userDrawn="1">
          <p15:clr>
            <a:srgbClr val="F26B43"/>
          </p15:clr>
        </p15:guide>
        <p15:guide id="12" pos="288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47F4591A-171D-4B6F-91D4-CD89F6E4B046}"/>
              </a:ext>
            </a:extLst>
          </p:cNvPr>
          <p:cNvPicPr>
            <a:picLocks noChangeAspect="1"/>
          </p:cNvPicPr>
          <p:nvPr userDrawn="1"/>
        </p:nvPicPr>
        <p:blipFill>
          <a:blip r:embed="rId10"/>
          <a:srcRect/>
          <a:stretch/>
        </p:blipFill>
        <p:spPr>
          <a:xfrm>
            <a:off x="8037563" y="4837246"/>
            <a:ext cx="817635" cy="173146"/>
          </a:xfrm>
          <a:prstGeom prst="rect">
            <a:avLst/>
          </a:prstGeom>
          <a:noFill/>
        </p:spPr>
      </p:pic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8B519F6C-EBB1-41F2-9E05-DEE79643C5DB}"/>
              </a:ext>
            </a:extLst>
          </p:cNvPr>
          <p:cNvCxnSpPr>
            <a:cxnSpLocks/>
          </p:cNvCxnSpPr>
          <p:nvPr userDrawn="1"/>
        </p:nvCxnSpPr>
        <p:spPr>
          <a:xfrm>
            <a:off x="506984" y="4762165"/>
            <a:ext cx="0" cy="13849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7532A455-C781-4527-AD8C-3511FB0D154E}"/>
              </a:ext>
            </a:extLst>
          </p:cNvPr>
          <p:cNvSpPr txBox="1"/>
          <p:nvPr userDrawn="1"/>
        </p:nvSpPr>
        <p:spPr>
          <a:xfrm>
            <a:off x="287338" y="4913692"/>
            <a:ext cx="7107374" cy="1077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en-US" sz="700" b="0" i="0" u="none" strike="noStrike" baseline="0">
                <a:solidFill>
                  <a:schemeClr val="bg2">
                    <a:lumMod val="60000"/>
                    <a:lumOff val="40000"/>
                  </a:schemeClr>
                </a:solidFill>
                <a:latin typeface="+mn-lt"/>
              </a:rPr>
              <a:t>This document and the information therein are the property of Safran. They must not be copied or communicated to a third party without the prior written authorization of Safran</a:t>
            </a:r>
            <a:endParaRPr lang="fr-FR" sz="1600">
              <a:solidFill>
                <a:schemeClr val="bg2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20" name="Espace réservé du numéro de diapositive 13">
            <a:extLst>
              <a:ext uri="{FF2B5EF4-FFF2-40B4-BE49-F238E27FC236}">
                <a16:creationId xmlns:a16="http://schemas.microsoft.com/office/drawing/2014/main" id="{CD93E076-75DB-4427-A260-9445BE8C8B75}"/>
              </a:ext>
            </a:extLst>
          </p:cNvPr>
          <p:cNvSpPr txBox="1">
            <a:spLocks/>
          </p:cNvSpPr>
          <p:nvPr userDrawn="1"/>
        </p:nvSpPr>
        <p:spPr>
          <a:xfrm>
            <a:off x="300010" y="4769393"/>
            <a:ext cx="190758" cy="123111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fr-FR"/>
            </a:defPPr>
            <a:lvl1pPr marL="0" algn="l" defTabSz="914400" rtl="0" eaLnBrk="1" latinLnBrk="0" hangingPunct="1">
              <a:defRPr sz="900" b="1" kern="1200">
                <a:solidFill>
                  <a:schemeClr val="tx2"/>
                </a:solidFill>
                <a:latin typeface="Segoe UI" panose="020B0502040204020203" pitchFamily="34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E85CA73-2D89-4D6A-A923-B574D1DA086D}" type="slidenum">
              <a:rPr lang="fr-FR" sz="800" smtClean="0">
                <a:solidFill>
                  <a:schemeClr val="bg2">
                    <a:lumMod val="60000"/>
                    <a:lumOff val="40000"/>
                  </a:schemeClr>
                </a:solidFill>
              </a:rPr>
              <a:pPr/>
              <a:t>‹Nº›</a:t>
            </a:fld>
            <a:endParaRPr lang="fr-FR" sz="80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Espace réservé du titre 2">
            <a:extLst>
              <a:ext uri="{FF2B5EF4-FFF2-40B4-BE49-F238E27FC236}">
                <a16:creationId xmlns:a16="http://schemas.microsoft.com/office/drawing/2014/main" id="{B9383F94-4300-4F00-9605-92CC0B158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92338"/>
            <a:ext cx="8556653" cy="4270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here to add a title </a:t>
            </a:r>
            <a:endParaRPr lang="fr-FR"/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494B105B-2A3D-43D1-8E22-F916C197C990}"/>
              </a:ext>
            </a:extLst>
          </p:cNvPr>
          <p:cNvGrpSpPr/>
          <p:nvPr userDrawn="1"/>
        </p:nvGrpSpPr>
        <p:grpSpPr>
          <a:xfrm>
            <a:off x="295226" y="664592"/>
            <a:ext cx="995611" cy="72008"/>
            <a:chOff x="479376" y="980728"/>
            <a:chExt cx="995611" cy="72008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7B4C35C0-4DF7-499F-A0E9-DE22F8DE2F6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79376" y="1047118"/>
              <a:ext cx="995611" cy="0"/>
            </a:xfrm>
            <a:prstGeom prst="line">
              <a:avLst/>
            </a:prstGeom>
            <a:noFill/>
            <a:ln w="12700" cap="flat" cmpd="sng" algn="ctr">
              <a:solidFill>
                <a:srgbClr val="2C4E5A"/>
              </a:solidFill>
              <a:prstDash val="solid"/>
              <a:miter lim="800000"/>
            </a:ln>
            <a:effectLst/>
          </p:spPr>
        </p:cxn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A032F39-BF54-4A07-A2E9-9CECCF93C9A6}"/>
                </a:ext>
              </a:extLst>
            </p:cNvPr>
            <p:cNvSpPr/>
            <p:nvPr userDrawn="1"/>
          </p:nvSpPr>
          <p:spPr>
            <a:xfrm>
              <a:off x="479376" y="980728"/>
              <a:ext cx="504056" cy="72008"/>
            </a:xfrm>
            <a:prstGeom prst="rect">
              <a:avLst/>
            </a:prstGeom>
            <a:gradFill>
              <a:gsLst>
                <a:gs pos="0">
                  <a:srgbClr val="15D0CB"/>
                </a:gs>
                <a:gs pos="100000">
                  <a:srgbClr val="2C4E5A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</p:grpSp>
      <p:sp>
        <p:nvSpPr>
          <p:cNvPr id="2" name="hc" descr="  "/>
          <p:cNvSpPr txBox="1"/>
          <p:nvPr userDrawn="1"/>
        </p:nvSpPr>
        <p:spPr>
          <a:xfrm>
            <a:off x="0" y="0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4" name="fc" descr="  "/>
          <p:cNvSpPr txBox="1"/>
          <p:nvPr userDrawn="1"/>
        </p:nvSpPr>
        <p:spPr>
          <a:xfrm>
            <a:off x="0" y="4825047"/>
            <a:ext cx="9144000" cy="223138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fr-FR" sz="850" b="0" i="0" u="none" baseline="0">
                <a:solidFill>
                  <a:srgbClr val="000000"/>
                </a:solidFill>
                <a:latin typeface="Microsoft Sans Serif" panose="020B0604020202020204" pitchFamily="34" charset="0"/>
              </a:rPr>
              <a:t>  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3C5864-A815-9137-28E9-1104EAB284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fr-FR" err="1"/>
              <a:t>Department</a:t>
            </a:r>
            <a:r>
              <a:rPr lang="fr-FR"/>
              <a:t> / </a:t>
            </a:r>
            <a:r>
              <a:rPr lang="fr-FR" err="1"/>
              <a:t>Company</a:t>
            </a:r>
            <a:r>
              <a:rPr lang="fr-FR"/>
              <a:t> / Date (menu "Insert / Header and </a:t>
            </a:r>
            <a:r>
              <a:rPr lang="fr-FR" err="1"/>
              <a:t>footer</a:t>
            </a:r>
            <a:r>
              <a:rPr lang="fr-FR"/>
              <a:t>" – “Insertion / En-tête et pied de page”)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5F466F-8AB7-1DA5-71D8-39DAE3F3815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102100" y="63500"/>
            <a:ext cx="971550" cy="16764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1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C2 - Confidential</a:t>
            </a:r>
          </a:p>
        </p:txBody>
      </p:sp>
    </p:spTree>
    <p:extLst>
      <p:ext uri="{BB962C8B-B14F-4D97-AF65-F5344CB8AC3E}">
        <p14:creationId xmlns:p14="http://schemas.microsoft.com/office/powerpoint/2010/main" val="393878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10" r:id="rId2"/>
    <p:sldLayoutId id="2147483911" r:id="rId3"/>
    <p:sldLayoutId id="2147483912" r:id="rId4"/>
    <p:sldLayoutId id="2147483913" r:id="rId5"/>
    <p:sldLayoutId id="2147483914" r:id="rId6"/>
    <p:sldLayoutId id="2147483915" r:id="rId7"/>
    <p:sldLayoutId id="2147483926" r:id="rId8"/>
  </p:sldLayoutIdLst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  <p:hf sldNum="0" hdr="0" dt="0"/>
  <p:txStyles>
    <p:titleStyle>
      <a:lvl1pPr algn="l" defTabSz="915067" rtl="0" eaLnBrk="1" latinLnBrk="0" hangingPunct="1">
        <a:spcBef>
          <a:spcPct val="0"/>
        </a:spcBef>
        <a:buNone/>
        <a:defRPr sz="2200" b="0" i="0" kern="1200" cap="none" baseline="0">
          <a:solidFill>
            <a:schemeClr val="accent2"/>
          </a:solidFill>
          <a:latin typeface="+mj-lt"/>
          <a:ea typeface="+mj-ea"/>
          <a:cs typeface="Arial" pitchFamily="34" charset="0"/>
        </a:defRPr>
      </a:lvl1pPr>
    </p:titleStyle>
    <p:bodyStyle>
      <a:lvl1pPr marL="182698" indent="-182698" algn="l" defTabSz="915067" rtl="0" eaLnBrk="1" latinLnBrk="0" hangingPunct="1">
        <a:spcBef>
          <a:spcPts val="600"/>
        </a:spcBef>
        <a:buClr>
          <a:schemeClr val="accent1"/>
        </a:buClr>
        <a:buFont typeface="Wingdings" pitchFamily="2" charset="2"/>
        <a:buChar char="§"/>
        <a:defRPr sz="14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1pPr>
      <a:lvl2pPr marL="347914" indent="-163628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99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2pPr>
      <a:lvl3pPr marL="509954" indent="-166802" algn="l" defTabSz="915067" rtl="0" eaLnBrk="1" latinLnBrk="0" hangingPunct="1">
        <a:spcBef>
          <a:spcPts val="300"/>
        </a:spcBef>
        <a:buClr>
          <a:schemeClr val="bg2"/>
        </a:buClr>
        <a:buFont typeface="Wingdings" pitchFamily="2" charset="2"/>
        <a:buChar char="§"/>
        <a:defRPr sz="1100" i="0" kern="1200" baseline="0">
          <a:solidFill>
            <a:schemeClr val="bg1"/>
          </a:solidFill>
          <a:latin typeface="+mn-lt"/>
          <a:ea typeface="+mn-ea"/>
          <a:cs typeface="Arial" pitchFamily="34" charset="0"/>
        </a:defRPr>
      </a:lvl3pPr>
      <a:lvl4pPr marL="1601359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4pPr>
      <a:lvl5pPr marL="2058887" indent="-228764" algn="l" defTabSz="915067" rtl="0" eaLnBrk="1" latinLnBrk="0" hangingPunct="1">
        <a:spcBef>
          <a:spcPct val="20000"/>
        </a:spcBef>
        <a:buFont typeface="Wingdings" pitchFamily="2" charset="2"/>
        <a:buChar char="§"/>
        <a:defRPr sz="1199" i="0" kern="1200">
          <a:solidFill>
            <a:schemeClr val="bg1"/>
          </a:solidFill>
          <a:latin typeface="+mj-lt"/>
          <a:ea typeface="+mn-ea"/>
          <a:cs typeface="Arial" pitchFamily="34" charset="0"/>
        </a:defRPr>
      </a:lvl5pPr>
      <a:lvl6pPr marL="2516420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3945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31483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9011" indent="-228764" algn="l" defTabSz="915067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529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5067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259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30123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765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5182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271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60246" algn="l" defTabSz="91506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981" userDrawn="1">
          <p15:clr>
            <a:srgbClr val="F26B43"/>
          </p15:clr>
        </p15:guide>
        <p15:guide id="2" pos="5579" userDrawn="1">
          <p15:clr>
            <a:srgbClr val="F26B43"/>
          </p15:clr>
        </p15:guide>
        <p15:guide id="3" pos="181">
          <p15:clr>
            <a:srgbClr val="F26B43"/>
          </p15:clr>
        </p15:guide>
        <p15:guide id="4" orient="horz" pos="195">
          <p15:clr>
            <a:srgbClr val="F26B43"/>
          </p15:clr>
        </p15:guide>
        <p15:guide id="5" orient="horz" pos="3852">
          <p15:clr>
            <a:srgbClr val="F26B43"/>
          </p15:clr>
        </p15:guide>
        <p15:guide id="6" orient="horz" pos="285">
          <p15:clr>
            <a:srgbClr val="F26B43"/>
          </p15:clr>
        </p15:guide>
        <p15:guide id="8" pos="7491">
          <p15:clr>
            <a:srgbClr val="F26B43"/>
          </p15:clr>
        </p15:guide>
        <p15:guide id="9" pos="7391">
          <p15:clr>
            <a:srgbClr val="F26B43"/>
          </p15:clr>
        </p15:guide>
        <p15:guide id="10" orient="horz" pos="464" userDrawn="1">
          <p15:clr>
            <a:srgbClr val="F26B43"/>
          </p15:clr>
        </p15:guide>
        <p15:guide id="11" orient="horz" pos="2913" userDrawn="1">
          <p15:clr>
            <a:srgbClr val="F26B43"/>
          </p15:clr>
        </p15:guide>
        <p15:guide id="1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avier.carmona@nav-timing.safrangroup.com" TargetMode="External"/><Relationship Id="rId2" Type="http://schemas.openxmlformats.org/officeDocument/2006/relationships/hyperlink" Target="mailto:juan.fernandez@nav-timing.safrangroup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9.emf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3.emf"/><Relationship Id="rId5" Type="http://schemas.openxmlformats.org/officeDocument/2006/relationships/image" Target="../media/image28.jpg"/><Relationship Id="rId4" Type="http://schemas.openxmlformats.org/officeDocument/2006/relationships/image" Target="../media/image3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mailto:juan.fernandez@nav-timing.safrangroup.com" TargetMode="Externa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4" Type="http://schemas.openxmlformats.org/officeDocument/2006/relationships/hyperlink" Target="mailto:javier.carmona@nav-timing.safrangroup.com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BB7C9F4-C629-43E8-8D54-85B10A7B39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018" y="187037"/>
            <a:ext cx="3478382" cy="4412672"/>
          </a:xfrm>
        </p:spPr>
        <p:txBody>
          <a:bodyPr lIns="91440" tIns="45720" rIns="91440" bIns="45720" anchor="ctr" anchorCtr="0">
            <a:noAutofit/>
          </a:bodyPr>
          <a:lstStyle/>
          <a:p>
            <a:pPr algn="just">
              <a:spcBef>
                <a:spcPts val="0"/>
              </a:spcBef>
              <a:tabLst>
                <a:tab pos="1438275" algn="l"/>
              </a:tabLst>
            </a:pPr>
            <a:endParaRPr lang="en-US" sz="1800" b="0" spc="-50" dirty="0"/>
          </a:p>
          <a:p>
            <a:pPr>
              <a:spcBef>
                <a:spcPts val="0"/>
              </a:spcBef>
              <a:tabLst>
                <a:tab pos="1438275" algn="l"/>
              </a:tabLst>
            </a:pPr>
            <a:r>
              <a:rPr lang="es-ES" sz="1600" dirty="0" err="1"/>
              <a:t>Deterministic</a:t>
            </a:r>
            <a:r>
              <a:rPr lang="es-ES" sz="1600" dirty="0"/>
              <a:t> RF </a:t>
            </a:r>
            <a:r>
              <a:rPr lang="es-ES" sz="1600" dirty="0" err="1"/>
              <a:t>Parameters</a:t>
            </a:r>
            <a:r>
              <a:rPr lang="es-ES" sz="1600" dirty="0"/>
              <a:t> </a:t>
            </a:r>
            <a:r>
              <a:rPr lang="es-ES" sz="1600" dirty="0" err="1"/>
              <a:t>Transmision</a:t>
            </a:r>
            <a:r>
              <a:rPr lang="es-ES" sz="1600" dirty="0"/>
              <a:t> </a:t>
            </a:r>
            <a:r>
              <a:rPr lang="es-ES" sz="1600" dirty="0" err="1"/>
              <a:t>over</a:t>
            </a:r>
            <a:r>
              <a:rPr lang="es-ES" sz="1600" dirty="0"/>
              <a:t> White Rabbit Network</a:t>
            </a:r>
          </a:p>
          <a:p>
            <a:pPr>
              <a:spcBef>
                <a:spcPts val="0"/>
              </a:spcBef>
              <a:tabLst>
                <a:tab pos="1438275" algn="l"/>
              </a:tabLst>
            </a:pPr>
            <a:endParaRPr lang="es-ES" sz="1800" dirty="0"/>
          </a:p>
          <a:p>
            <a:pPr>
              <a:spcBef>
                <a:spcPts val="0"/>
              </a:spcBef>
              <a:tabLst>
                <a:tab pos="1438275" algn="l"/>
              </a:tabLst>
            </a:pPr>
            <a:r>
              <a:rPr lang="en-US" sz="1400" b="0" i="0" u="none" strike="noStrike" baseline="0" dirty="0">
                <a:latin typeface="ArialMT"/>
              </a:rPr>
              <a:t>LLRF Workshop 2026</a:t>
            </a:r>
            <a:endParaRPr lang="en-US" sz="1400" b="0" dirty="0">
              <a:latin typeface="ArialMT"/>
            </a:endParaRPr>
          </a:p>
          <a:p>
            <a:pPr>
              <a:spcBef>
                <a:spcPts val="0"/>
              </a:spcBef>
              <a:tabLst>
                <a:tab pos="1438275" algn="l"/>
              </a:tabLst>
            </a:pPr>
            <a:endParaRPr lang="en-US" sz="1800" b="0" dirty="0">
              <a:latin typeface="ArialMT"/>
            </a:endParaRPr>
          </a:p>
          <a:p>
            <a:pPr>
              <a:spcBef>
                <a:spcPts val="0"/>
              </a:spcBef>
              <a:tabLst>
                <a:tab pos="1438275" algn="l"/>
              </a:tabLst>
            </a:pPr>
            <a:r>
              <a:rPr lang="en-US" sz="1400" b="0" dirty="0">
                <a:latin typeface="ArialMT"/>
              </a:rPr>
              <a:t>13-10-2026</a:t>
            </a:r>
          </a:p>
          <a:p>
            <a:pPr>
              <a:spcBef>
                <a:spcPts val="0"/>
              </a:spcBef>
              <a:tabLst>
                <a:tab pos="1438275" algn="l"/>
              </a:tabLst>
            </a:pPr>
            <a:endParaRPr lang="en-US" sz="1800" b="0" dirty="0">
              <a:latin typeface="ArialMT"/>
            </a:endParaRPr>
          </a:p>
          <a:p>
            <a:pPr>
              <a:spcBef>
                <a:spcPts val="0"/>
              </a:spcBef>
              <a:tabLst>
                <a:tab pos="1438275" algn="l"/>
              </a:tabLst>
            </a:pPr>
            <a:endParaRPr lang="en-US" sz="1800" b="0" spc="-50" dirty="0">
              <a:cs typeface="Arial"/>
            </a:endParaRPr>
          </a:p>
          <a:p>
            <a:pPr>
              <a:spcBef>
                <a:spcPts val="0"/>
              </a:spcBef>
              <a:tabLst>
                <a:tab pos="1438275" algn="l"/>
              </a:tabLst>
            </a:pPr>
            <a:endParaRPr lang="en-US" sz="1800" b="0" spc="-50" dirty="0"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1200" b="0" spc="-50" dirty="0">
                <a:cs typeface="Arial"/>
              </a:rPr>
              <a:t>Juan Fernández</a:t>
            </a: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1200" b="0" spc="-50" dirty="0">
                <a:cs typeface="Arial"/>
                <a:hlinkClick r:id="rId2"/>
              </a:rPr>
              <a:t>juan.fernandez@nav-timing.safrangroup.com</a:t>
            </a:r>
            <a:endParaRPr lang="en-US" sz="1200" b="0" spc="-50" dirty="0"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1200" b="0" spc="-50" dirty="0">
                <a:cs typeface="Arial"/>
              </a:rPr>
              <a:t>Javier Carmona</a:t>
            </a: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1200" b="0" spc="-50" dirty="0">
                <a:cs typeface="Arial"/>
                <a:hlinkClick r:id="rId3"/>
              </a:rPr>
              <a:t>javier.carmona@nav-timing.safrangroup.com</a:t>
            </a:r>
            <a:endParaRPr lang="en-US" sz="1200" b="0" spc="-50" dirty="0"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1200" b="0" spc="-50" dirty="0">
                <a:cs typeface="Arial"/>
              </a:rPr>
              <a:t>Guillermo Albacete</a:t>
            </a: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1200" b="0" spc="-50" dirty="0">
                <a:cs typeface="Arial"/>
                <a:hlinkClick r:id="rId3"/>
              </a:rPr>
              <a:t>javier.carmona@nav-timing.safrangroup.com</a:t>
            </a:r>
            <a:endParaRPr lang="en-US" sz="1200" b="0" spc="-50" dirty="0"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endParaRPr lang="en-US" sz="1200" b="0" spc="-50" dirty="0"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endParaRPr lang="en-US" sz="1200" b="0" spc="-50" dirty="0"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endParaRPr lang="da-DK" sz="1800" b="0" spc="-50" dirty="0"/>
          </a:p>
        </p:txBody>
      </p:sp>
      <p:pic>
        <p:nvPicPr>
          <p:cNvPr id="11" name="Espace réservé pour une image  10" descr="Une image contenant coiffe, casque, bleu&#10;&#10;Description générée automatiquement">
            <a:extLst>
              <a:ext uri="{FF2B5EF4-FFF2-40B4-BE49-F238E27FC236}">
                <a16:creationId xmlns:a16="http://schemas.microsoft.com/office/drawing/2014/main" id="{54097E4A-8485-2DA0-A733-352AFB8C1F01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347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27CFA04-02FE-3979-604F-8B92DCA9AC4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0679" t="59304"/>
          <a:stretch>
            <a:fillRect/>
          </a:stretch>
        </p:blipFill>
        <p:spPr>
          <a:xfrm>
            <a:off x="283818" y="1212147"/>
            <a:ext cx="3134568" cy="1426816"/>
          </a:xfrm>
          <a:prstGeom prst="rect">
            <a:avLst/>
          </a:prstGeom>
        </p:spPr>
      </p:pic>
      <p:sp>
        <p:nvSpPr>
          <p:cNvPr id="4" name="Titre 1">
            <a:extLst>
              <a:ext uri="{FF2B5EF4-FFF2-40B4-BE49-F238E27FC236}">
                <a16:creationId xmlns:a16="http://schemas.microsoft.com/office/drawing/2014/main" id="{3437C70A-C917-2280-E5AF-21996FC2F6A8}"/>
              </a:ext>
            </a:extLst>
          </p:cNvPr>
          <p:cNvSpPr txBox="1">
            <a:spLocks/>
          </p:cNvSpPr>
          <p:nvPr/>
        </p:nvSpPr>
        <p:spPr>
          <a:xfrm>
            <a:off x="184232" y="245367"/>
            <a:ext cx="8778242" cy="430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5067" rtl="0" eaLnBrk="1" latinLnBrk="0" hangingPunct="1">
              <a:spcBef>
                <a:spcPct val="0"/>
              </a:spcBef>
              <a:buNone/>
              <a:defRPr sz="2200" b="0" i="0" kern="1200" cap="none" baseline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defRPr>
            </a:lvl1pPr>
          </a:lstStyle>
          <a:p>
            <a:r>
              <a:rPr lang="fr-FR" dirty="0"/>
              <a:t>01 – Safran Spain – SCT </a:t>
            </a:r>
            <a:r>
              <a:rPr lang="fr-FR" dirty="0" err="1"/>
              <a:t>department</a:t>
            </a:r>
            <a:endParaRPr lang="en-US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04EA0EB-B70E-DDC7-B885-7337730BA7F8}"/>
              </a:ext>
            </a:extLst>
          </p:cNvPr>
          <p:cNvSpPr txBox="1"/>
          <p:nvPr/>
        </p:nvSpPr>
        <p:spPr>
          <a:xfrm>
            <a:off x="184232" y="892500"/>
            <a:ext cx="45756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1600" b="1" dirty="0">
                <a:solidFill>
                  <a:schemeClr val="accent2"/>
                </a:solidFill>
              </a:rPr>
              <a:t>SCT Team</a:t>
            </a:r>
          </a:p>
          <a:p>
            <a:pPr lvl="0" algn="just"/>
            <a:endParaRPr lang="en-US" sz="1600" dirty="0">
              <a:solidFill>
                <a:schemeClr val="accent2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FE2088A4-971E-F06D-2AE0-5BCAD3D01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6565" y="1179586"/>
            <a:ext cx="6767763" cy="3561980"/>
          </a:xfrm>
          <a:prstGeom prst="rect">
            <a:avLst/>
          </a:prstGeom>
        </p:spPr>
      </p:pic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E509D72C-0C2B-F559-3D56-76F156E56C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</p:spPr>
        <p:txBody>
          <a:bodyPr/>
          <a:lstStyle/>
          <a:p>
            <a:r>
              <a:rPr lang="fr-FR" dirty="0"/>
              <a:t>LLRF Workshop 2026</a:t>
            </a:r>
          </a:p>
        </p:txBody>
      </p:sp>
    </p:spTree>
    <p:extLst>
      <p:ext uri="{BB962C8B-B14F-4D97-AF65-F5344CB8AC3E}">
        <p14:creationId xmlns:p14="http://schemas.microsoft.com/office/powerpoint/2010/main" val="98425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933CD-4FD0-840A-0B61-4857F6F28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E3B652E-2BC6-DC9C-B76D-36EC57A5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32" y="245367"/>
            <a:ext cx="8778242" cy="430887"/>
          </a:xfrm>
        </p:spPr>
        <p:txBody>
          <a:bodyPr/>
          <a:lstStyle/>
          <a:p>
            <a:r>
              <a:rPr lang="fr-FR" sz="2200" dirty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01 – Safran Spain – SCT </a:t>
            </a:r>
            <a:r>
              <a:rPr lang="fr-FR" sz="2200" dirty="0" err="1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department</a:t>
            </a:r>
            <a:endParaRPr lang="en-US" sz="2200" dirty="0">
              <a:solidFill>
                <a:schemeClr val="accent2"/>
              </a:solidFill>
              <a:latin typeface="+mj-lt"/>
              <a:ea typeface="+mj-ea"/>
              <a:cs typeface="Arial" pitchFamily="34" charset="0"/>
            </a:endParaRP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85E09734-9C28-7E7C-917A-007603ACD0A4}"/>
              </a:ext>
            </a:extLst>
          </p:cNvPr>
          <p:cNvGrpSpPr/>
          <p:nvPr/>
        </p:nvGrpSpPr>
        <p:grpSpPr>
          <a:xfrm>
            <a:off x="5386953" y="546718"/>
            <a:ext cx="3162688" cy="1600438"/>
            <a:chOff x="7154792" y="825579"/>
            <a:chExt cx="4667101" cy="2198176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8B5BB02C-2D56-FAFA-1606-216477C3248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810499" y="825579"/>
              <a:ext cx="4011394" cy="2198176"/>
            </a:xfrm>
            <a:prstGeom prst="rect">
              <a:avLst/>
            </a:prstGeom>
          </p:spPr>
        </p:pic>
        <p:pic>
          <p:nvPicPr>
            <p:cNvPr id="6" name="Imagen 5" descr="ALBA – LEAPS">
              <a:extLst>
                <a:ext uri="{FF2B5EF4-FFF2-40B4-BE49-F238E27FC236}">
                  <a16:creationId xmlns:a16="http://schemas.microsoft.com/office/drawing/2014/main" id="{7F7CA332-9576-EA5D-512F-17F019C1D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6152" t="19023" r="9642" b="27312"/>
            <a:stretch>
              <a:fillRect/>
            </a:stretch>
          </p:blipFill>
          <p:spPr>
            <a:xfrm>
              <a:off x="7336846" y="900132"/>
              <a:ext cx="947306" cy="603724"/>
            </a:xfrm>
            <a:prstGeom prst="rect">
              <a:avLst/>
            </a:prstGeom>
          </p:spPr>
        </p:pic>
        <p:pic>
          <p:nvPicPr>
            <p:cNvPr id="7" name="Imagen 6" descr="UKRI | the innovation hub">
              <a:extLst>
                <a:ext uri="{FF2B5EF4-FFF2-40B4-BE49-F238E27FC236}">
                  <a16:creationId xmlns:a16="http://schemas.microsoft.com/office/drawing/2014/main" id="{8F6117C8-3050-37D6-C796-F8CE773F2B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8687" t="35252" r="4243" b="37677"/>
            <a:stretch>
              <a:fillRect/>
            </a:stretch>
          </p:blipFill>
          <p:spPr>
            <a:xfrm>
              <a:off x="7154792" y="2446415"/>
              <a:ext cx="1129360" cy="351124"/>
            </a:xfrm>
            <a:prstGeom prst="rect">
              <a:avLst/>
            </a:prstGeom>
          </p:spPr>
        </p:pic>
        <p:pic>
          <p:nvPicPr>
            <p:cNvPr id="9" name="Imagen 8" descr="ineustar | Foro I+Dones">
              <a:extLst>
                <a:ext uri="{FF2B5EF4-FFF2-40B4-BE49-F238E27FC236}">
                  <a16:creationId xmlns:a16="http://schemas.microsoft.com/office/drawing/2014/main" id="{588F6ECB-A5CD-27DD-9D39-C3CDF829BDD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4792" y="1551109"/>
              <a:ext cx="1129360" cy="501661"/>
            </a:xfrm>
            <a:prstGeom prst="rect">
              <a:avLst/>
            </a:prstGeom>
          </p:spPr>
        </p:pic>
      </p:grpSp>
      <p:sp>
        <p:nvSpPr>
          <p:cNvPr id="11" name="TextBox 3">
            <a:extLst>
              <a:ext uri="{FF2B5EF4-FFF2-40B4-BE49-F238E27FC236}">
                <a16:creationId xmlns:a16="http://schemas.microsoft.com/office/drawing/2014/main" id="{9D60A836-E49B-C0F9-1F0B-8C3DB5410C2E}"/>
              </a:ext>
            </a:extLst>
          </p:cNvPr>
          <p:cNvSpPr txBox="1"/>
          <p:nvPr/>
        </p:nvSpPr>
        <p:spPr>
          <a:xfrm>
            <a:off x="235343" y="991372"/>
            <a:ext cx="522386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 err="1"/>
              <a:t>Team</a:t>
            </a:r>
            <a:r>
              <a:rPr lang="es-ES" sz="1200" b="1" dirty="0"/>
              <a:t> </a:t>
            </a:r>
            <a:r>
              <a:rPr lang="es-ES" sz="1200" b="1" dirty="0" err="1"/>
              <a:t>areas</a:t>
            </a:r>
            <a:r>
              <a:rPr lang="es-ES" sz="1200" b="1" dirty="0"/>
              <a:t> </a:t>
            </a:r>
            <a:r>
              <a:rPr lang="es-ES" sz="1200" b="1" dirty="0" err="1"/>
              <a:t>of</a:t>
            </a:r>
            <a:r>
              <a:rPr lang="es-ES" sz="1200" b="1" dirty="0"/>
              <a:t> </a:t>
            </a:r>
            <a:r>
              <a:rPr lang="es-ES" sz="1200" b="1" dirty="0" err="1"/>
              <a:t>expertise</a:t>
            </a:r>
            <a:r>
              <a:rPr lang="es-ES" sz="1200" b="1" dirty="0"/>
              <a:t>:</a:t>
            </a:r>
          </a:p>
          <a:p>
            <a:endParaRPr lang="es-ES" sz="120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sz="1200" dirty="0" err="1"/>
              <a:t>Ultra-stable</a:t>
            </a:r>
            <a:r>
              <a:rPr lang="es-ES" sz="1200" dirty="0"/>
              <a:t> </a:t>
            </a:r>
            <a:r>
              <a:rPr lang="es-ES" sz="1200" dirty="0" err="1"/>
              <a:t>low-noise</a:t>
            </a:r>
            <a:r>
              <a:rPr lang="es-ES" sz="1200" dirty="0"/>
              <a:t> RF </a:t>
            </a:r>
            <a:r>
              <a:rPr lang="es-ES" sz="1200" dirty="0" err="1"/>
              <a:t>electronics</a:t>
            </a:r>
            <a:endParaRPr lang="es-ES" sz="120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sz="1200" dirty="0" err="1"/>
              <a:t>Customized</a:t>
            </a:r>
            <a:r>
              <a:rPr lang="es-ES" sz="1200" dirty="0"/>
              <a:t> </a:t>
            </a:r>
            <a:r>
              <a:rPr lang="es-ES" sz="1200" dirty="0" err="1"/>
              <a:t>or</a:t>
            </a:r>
            <a:r>
              <a:rPr lang="es-ES" sz="1200" dirty="0"/>
              <a:t> standard </a:t>
            </a:r>
            <a:r>
              <a:rPr lang="es-ES" sz="1200" dirty="0" err="1"/>
              <a:t>crates</a:t>
            </a:r>
            <a:r>
              <a:rPr lang="es-ES" sz="1200" dirty="0"/>
              <a:t> (Compact PCI-e Serial, </a:t>
            </a:r>
            <a:r>
              <a:rPr lang="es-ES" sz="1200" dirty="0" err="1"/>
              <a:t>uTCA</a:t>
            </a:r>
            <a:r>
              <a:rPr lang="es-ES" sz="1200" dirty="0"/>
              <a:t> </a:t>
            </a:r>
            <a:r>
              <a:rPr lang="es-ES" sz="1200" dirty="0" err="1"/>
              <a:t>or</a:t>
            </a:r>
            <a:r>
              <a:rPr lang="es-ES" sz="1200" dirty="0"/>
              <a:t> </a:t>
            </a:r>
            <a:r>
              <a:rPr lang="es-ES" sz="1200" dirty="0" err="1"/>
              <a:t>standalone</a:t>
            </a:r>
            <a:r>
              <a:rPr lang="es-ES" sz="1200" dirty="0"/>
              <a:t> </a:t>
            </a:r>
            <a:r>
              <a:rPr lang="es-ES" sz="1200" dirty="0" err="1"/>
              <a:t>solutions</a:t>
            </a:r>
            <a:r>
              <a:rPr lang="es-ES" sz="1200" dirty="0"/>
              <a:t>).</a:t>
            </a:r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sz="1200" dirty="0"/>
              <a:t>Real-time </a:t>
            </a:r>
            <a:r>
              <a:rPr lang="es-ES" sz="1200" dirty="0" err="1"/>
              <a:t>embedded</a:t>
            </a:r>
            <a:r>
              <a:rPr lang="es-ES" sz="1200" dirty="0"/>
              <a:t> </a:t>
            </a:r>
            <a:r>
              <a:rPr lang="es-ES" sz="1200" dirty="0" err="1"/>
              <a:t>system</a:t>
            </a:r>
            <a:r>
              <a:rPr lang="es-ES" sz="1200" dirty="0"/>
              <a:t> </a:t>
            </a:r>
            <a:r>
              <a:rPr lang="es-ES" sz="1200" dirty="0" err="1"/>
              <a:t>based</a:t>
            </a:r>
            <a:r>
              <a:rPr lang="es-ES" sz="1200" dirty="0"/>
              <a:t> </a:t>
            </a:r>
            <a:r>
              <a:rPr lang="es-ES" sz="1200" dirty="0" err="1"/>
              <a:t>on</a:t>
            </a:r>
            <a:r>
              <a:rPr lang="es-ES" sz="1200" dirty="0"/>
              <a:t>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latest</a:t>
            </a:r>
            <a:r>
              <a:rPr lang="es-ES" sz="1200" dirty="0"/>
              <a:t> </a:t>
            </a:r>
            <a:r>
              <a:rPr lang="es-ES" sz="1200" dirty="0" err="1"/>
              <a:t>FPGAs</a:t>
            </a:r>
            <a:r>
              <a:rPr lang="es-ES" sz="1200" dirty="0"/>
              <a:t> and </a:t>
            </a:r>
            <a:r>
              <a:rPr lang="es-ES" sz="1200" dirty="0" err="1"/>
              <a:t>SoCs</a:t>
            </a:r>
            <a:r>
              <a:rPr lang="es-ES" sz="1200" dirty="0"/>
              <a:t>.</a:t>
            </a:r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sz="1200" dirty="0" err="1"/>
              <a:t>Individualized</a:t>
            </a:r>
            <a:r>
              <a:rPr lang="es-ES" sz="1200" dirty="0"/>
              <a:t> Control </a:t>
            </a:r>
            <a:r>
              <a:rPr lang="es-ES" sz="1200" dirty="0" err="1"/>
              <a:t>system</a:t>
            </a:r>
            <a:r>
              <a:rPr lang="es-ES" sz="1200" dirty="0"/>
              <a:t> </a:t>
            </a:r>
            <a:r>
              <a:rPr lang="es-ES" sz="1200" dirty="0" err="1"/>
              <a:t>Solutions</a:t>
            </a:r>
            <a:r>
              <a:rPr lang="es-ES" sz="1200" dirty="0"/>
              <a:t> </a:t>
            </a:r>
            <a:r>
              <a:rPr lang="es-ES" sz="1200" dirty="0" err="1"/>
              <a:t>based</a:t>
            </a:r>
            <a:r>
              <a:rPr lang="es-ES" sz="1200" dirty="0"/>
              <a:t> </a:t>
            </a:r>
            <a:r>
              <a:rPr lang="es-ES" sz="1200" dirty="0" err="1"/>
              <a:t>on</a:t>
            </a:r>
            <a:r>
              <a:rPr lang="es-ES" sz="1200" dirty="0"/>
              <a:t> EPICS </a:t>
            </a:r>
            <a:r>
              <a:rPr lang="es-ES" sz="1200" dirty="0" err="1"/>
              <a:t>frameworks</a:t>
            </a:r>
            <a:r>
              <a:rPr lang="es-ES" sz="1200" dirty="0"/>
              <a:t> (EPICS, TANGO).</a:t>
            </a:r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sz="1200" dirty="0"/>
              <a:t>RF </a:t>
            </a:r>
            <a:r>
              <a:rPr lang="es-ES" sz="1200" dirty="0" err="1"/>
              <a:t>distribution</a:t>
            </a:r>
            <a:r>
              <a:rPr lang="es-ES" sz="1200" dirty="0"/>
              <a:t>.</a:t>
            </a:r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sz="1200" dirty="0"/>
              <a:t>High </a:t>
            </a:r>
            <a:r>
              <a:rPr lang="es-ES" sz="1200" dirty="0" err="1"/>
              <a:t>reliable</a:t>
            </a:r>
            <a:r>
              <a:rPr lang="es-ES" sz="1200" dirty="0"/>
              <a:t> and real-time diagnosis and </a:t>
            </a:r>
            <a:r>
              <a:rPr lang="es-ES" sz="1200" dirty="0" err="1"/>
              <a:t>post-mortem</a:t>
            </a:r>
            <a:r>
              <a:rPr lang="es-ES" sz="1200" dirty="0"/>
              <a:t> </a:t>
            </a:r>
            <a:r>
              <a:rPr lang="es-ES" sz="1200" dirty="0" err="1"/>
              <a:t>analysis</a:t>
            </a:r>
            <a:r>
              <a:rPr lang="es-ES" sz="1200" dirty="0"/>
              <a:t>.</a:t>
            </a:r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sz="1200" dirty="0" err="1"/>
              <a:t>Fast</a:t>
            </a:r>
            <a:r>
              <a:rPr lang="es-ES" sz="1200" dirty="0"/>
              <a:t> data </a:t>
            </a:r>
            <a:r>
              <a:rPr lang="es-ES" sz="1200" dirty="0" err="1"/>
              <a:t>acquisition</a:t>
            </a:r>
            <a:r>
              <a:rPr lang="es-ES" sz="1200" dirty="0"/>
              <a:t> </a:t>
            </a:r>
            <a:r>
              <a:rPr lang="es-ES" sz="1200" dirty="0" err="1"/>
              <a:t>systems</a:t>
            </a:r>
            <a:r>
              <a:rPr lang="es-ES" sz="1200" dirty="0"/>
              <a:t>. </a:t>
            </a:r>
            <a:br>
              <a:rPr lang="es-ES" sz="1200" dirty="0"/>
            </a:br>
            <a:r>
              <a:rPr lang="es-ES" sz="1200" dirty="0"/>
              <a:t>Adaptive </a:t>
            </a:r>
            <a:r>
              <a:rPr lang="es-ES" sz="1200" dirty="0" err="1"/>
              <a:t>Fast</a:t>
            </a:r>
            <a:r>
              <a:rPr lang="es-ES" sz="1200" dirty="0"/>
              <a:t>-control </a:t>
            </a:r>
            <a:r>
              <a:rPr lang="es-ES" sz="1200" dirty="0" err="1"/>
              <a:t>systems</a:t>
            </a:r>
            <a:r>
              <a:rPr lang="es-ES" sz="1200" dirty="0"/>
              <a:t>.</a:t>
            </a:r>
            <a:endParaRPr lang="en-US" sz="1200" dirty="0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4104393C-F458-4DCA-6F76-78EBA1FC8DC0}"/>
              </a:ext>
            </a:extLst>
          </p:cNvPr>
          <p:cNvSpPr txBox="1"/>
          <p:nvPr/>
        </p:nvSpPr>
        <p:spPr>
          <a:xfrm>
            <a:off x="5214131" y="2423123"/>
            <a:ext cx="3581937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fr-FR"/>
            </a:defPPr>
            <a:lvl1pPr>
              <a:defRPr sz="1200" b="1"/>
            </a:lvl1pPr>
          </a:lstStyle>
          <a:p>
            <a:r>
              <a:rPr lang="es-ES" dirty="0" err="1"/>
              <a:t>Products</a:t>
            </a:r>
            <a:r>
              <a:rPr lang="es-ES" dirty="0"/>
              <a:t> &amp; </a:t>
            </a:r>
            <a:r>
              <a:rPr lang="es-ES" b="0" dirty="0"/>
              <a:t>servicies: </a:t>
            </a:r>
          </a:p>
          <a:p>
            <a:pPr marL="182563" indent="-171450">
              <a:buFont typeface="Arial" panose="020B0604020202020204" pitchFamily="34" charset="0"/>
              <a:buChar char="•"/>
            </a:pPr>
            <a:endParaRPr lang="es-ES" b="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b="0" dirty="0"/>
              <a:t>RF </a:t>
            </a:r>
            <a:r>
              <a:rPr lang="es-ES" b="0" dirty="0" err="1"/>
              <a:t>generation</a:t>
            </a:r>
            <a:r>
              <a:rPr lang="es-ES" b="0" dirty="0"/>
              <a:t> and </a:t>
            </a:r>
            <a:r>
              <a:rPr lang="es-ES" b="0" dirty="0" err="1"/>
              <a:t>distribution</a:t>
            </a:r>
            <a:endParaRPr lang="es-ES" b="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b="0" dirty="0"/>
              <a:t>LLRF – Precise Low Level RF </a:t>
            </a:r>
            <a:r>
              <a:rPr lang="es-ES" b="0" dirty="0" err="1"/>
              <a:t>generators</a:t>
            </a:r>
            <a:endParaRPr lang="es-ES" b="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b="0" dirty="0" err="1"/>
              <a:t>BPMs</a:t>
            </a:r>
            <a:r>
              <a:rPr lang="es-ES" b="0" dirty="0"/>
              <a:t> – Beam Position </a:t>
            </a:r>
            <a:r>
              <a:rPr lang="es-ES" b="0" dirty="0" err="1"/>
              <a:t>Monitors</a:t>
            </a:r>
            <a:endParaRPr lang="es-ES" b="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b="0" dirty="0"/>
              <a:t>MPS – Machine </a:t>
            </a:r>
            <a:r>
              <a:rPr lang="es-ES" b="0" dirty="0" err="1"/>
              <a:t>Protection</a:t>
            </a:r>
            <a:r>
              <a:rPr lang="es-ES" b="0" dirty="0"/>
              <a:t> </a:t>
            </a:r>
            <a:r>
              <a:rPr lang="es-ES" b="0" dirty="0" err="1"/>
              <a:t>System</a:t>
            </a:r>
            <a:endParaRPr lang="es-ES" b="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b="0" dirty="0"/>
              <a:t>Timing </a:t>
            </a:r>
            <a:r>
              <a:rPr lang="es-ES" b="0" dirty="0" err="1"/>
              <a:t>systems</a:t>
            </a:r>
            <a:r>
              <a:rPr lang="es-ES" b="0" dirty="0"/>
              <a:t> – Precise </a:t>
            </a:r>
            <a:r>
              <a:rPr lang="es-ES" b="0" dirty="0" err="1"/>
              <a:t>triggers</a:t>
            </a:r>
            <a:r>
              <a:rPr lang="es-ES" b="0" dirty="0"/>
              <a:t> </a:t>
            </a:r>
            <a:r>
              <a:rPr lang="es-ES" b="0" dirty="0" err="1"/>
              <a:t>generation</a:t>
            </a:r>
            <a:endParaRPr lang="es-ES" b="0" dirty="0"/>
          </a:p>
          <a:p>
            <a:pPr marL="182563" indent="-171450">
              <a:buFont typeface="Arial" panose="020B0604020202020204" pitchFamily="34" charset="0"/>
              <a:buChar char="•"/>
            </a:pPr>
            <a:r>
              <a:rPr lang="es-ES" b="0" dirty="0"/>
              <a:t>Software &amp; </a:t>
            </a:r>
            <a:r>
              <a:rPr lang="es-ES" b="0" dirty="0" err="1"/>
              <a:t>Services</a:t>
            </a:r>
            <a:endParaRPr lang="en-US" b="0" dirty="0"/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D3212059-9293-5A62-983C-080910068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9656" y="3629840"/>
            <a:ext cx="1228725" cy="1047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0EAFD13A-695D-CA38-C1AC-10ACD00A24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88" y="3683272"/>
            <a:ext cx="1590675" cy="1190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83DC716D-7A4F-12CB-FA8F-F04DDBB8A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277" y="3383882"/>
            <a:ext cx="1885950" cy="41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122BE5AD-CD8D-DB9F-288A-235147292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1087" y="4108046"/>
            <a:ext cx="1662114" cy="490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>
            <a:extLst>
              <a:ext uri="{FF2B5EF4-FFF2-40B4-BE49-F238E27FC236}">
                <a16:creationId xmlns:a16="http://schemas.microsoft.com/office/drawing/2014/main" id="{F0BFF3F2-B4FA-869D-57AA-B7C3235874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065" y="3896968"/>
            <a:ext cx="2016127" cy="1134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1B215DC9-BB74-DC09-FE28-26AE42FF8C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 rot="15344405">
            <a:off x="400142" y="3636263"/>
            <a:ext cx="1134731" cy="884687"/>
          </a:xfrm>
          <a:prstGeom prst="rect">
            <a:avLst/>
          </a:prstGeom>
        </p:spPr>
      </p:pic>
      <p:sp>
        <p:nvSpPr>
          <p:cNvPr id="20" name="Espace réservé du pied de page 1">
            <a:extLst>
              <a:ext uri="{FF2B5EF4-FFF2-40B4-BE49-F238E27FC236}">
                <a16:creationId xmlns:a16="http://schemas.microsoft.com/office/drawing/2014/main" id="{ACE88E6A-F15B-751D-E874-1316E551D148}"/>
              </a:ext>
            </a:extLst>
          </p:cNvPr>
          <p:cNvSpPr txBox="1">
            <a:spLocks/>
          </p:cNvSpPr>
          <p:nvPr/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LLRF Workshop 2026</a:t>
            </a:r>
          </a:p>
        </p:txBody>
      </p:sp>
    </p:spTree>
    <p:extLst>
      <p:ext uri="{BB962C8B-B14F-4D97-AF65-F5344CB8AC3E}">
        <p14:creationId xmlns:p14="http://schemas.microsoft.com/office/powerpoint/2010/main" val="110611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58B5F-1EC6-5DA1-6CD2-DBB99BF1E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3E599E-0D18-7703-D1B3-108A6456D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32" y="245367"/>
            <a:ext cx="8778242" cy="430887"/>
          </a:xfrm>
        </p:spPr>
        <p:txBody>
          <a:bodyPr/>
          <a:lstStyle/>
          <a:p>
            <a:r>
              <a:rPr lang="fr-FR" sz="2200" dirty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02 – </a:t>
            </a:r>
            <a:r>
              <a:rPr lang="fr-FR" sz="2200" dirty="0" err="1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Experiment</a:t>
            </a:r>
            <a:endParaRPr lang="en-US" sz="2200" dirty="0">
              <a:solidFill>
                <a:schemeClr val="accent2"/>
              </a:solidFill>
              <a:latin typeface="+mj-lt"/>
              <a:ea typeface="+mj-ea"/>
              <a:cs typeface="Arial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1A6D0-ABE0-D302-8F88-49D5F7593C03}"/>
              </a:ext>
            </a:extLst>
          </p:cNvPr>
          <p:cNvSpPr txBox="1"/>
          <p:nvPr/>
        </p:nvSpPr>
        <p:spPr>
          <a:xfrm>
            <a:off x="184232" y="2110879"/>
            <a:ext cx="81605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i="1" dirty="0">
                <a:solidFill>
                  <a:schemeClr val="accent1"/>
                </a:solidFill>
              </a:rPr>
              <a:t>T. </a:t>
            </a:r>
            <a:r>
              <a:rPr lang="es-ES" sz="1200" i="1" dirty="0" err="1">
                <a:solidFill>
                  <a:schemeClr val="accent1"/>
                </a:solidFill>
              </a:rPr>
              <a:t>Włostowski</a:t>
            </a:r>
            <a:r>
              <a:rPr lang="es-ES" sz="1200" i="1" dirty="0">
                <a:solidFill>
                  <a:schemeClr val="accent1"/>
                </a:solidFill>
              </a:rPr>
              <a:t>, J. Serrano, G. Daniluk, M. Lipiński, and F. Vaga, “Trigger and RF </a:t>
            </a:r>
            <a:r>
              <a:rPr lang="es-ES" sz="1200" i="1" dirty="0" err="1">
                <a:solidFill>
                  <a:schemeClr val="accent1"/>
                </a:solidFill>
              </a:rPr>
              <a:t>Distribution</a:t>
            </a:r>
            <a:r>
              <a:rPr lang="es-ES" sz="1200" i="1" dirty="0">
                <a:solidFill>
                  <a:schemeClr val="accent1"/>
                </a:solidFill>
              </a:rPr>
              <a:t> </a:t>
            </a:r>
            <a:r>
              <a:rPr lang="es-ES" sz="1200" i="1" dirty="0" err="1">
                <a:solidFill>
                  <a:schemeClr val="accent1"/>
                </a:solidFill>
              </a:rPr>
              <a:t>Using</a:t>
            </a:r>
            <a:r>
              <a:rPr lang="es-ES" sz="1200" i="1" dirty="0">
                <a:solidFill>
                  <a:schemeClr val="accent1"/>
                </a:solidFill>
              </a:rPr>
              <a:t> White Rabbit,” </a:t>
            </a:r>
            <a:r>
              <a:rPr lang="es-ES" sz="1200" i="1" dirty="0" err="1">
                <a:solidFill>
                  <a:schemeClr val="accent1"/>
                </a:solidFill>
              </a:rPr>
              <a:t>Proc</a:t>
            </a:r>
            <a:r>
              <a:rPr lang="es-ES" sz="1200" i="1" dirty="0">
                <a:solidFill>
                  <a:schemeClr val="accent1"/>
                </a:solidFill>
              </a:rPr>
              <a:t>. ICALEPCS 2015, Melbourne, Australia, </a:t>
            </a:r>
            <a:r>
              <a:rPr lang="es-ES" sz="1200" i="1" dirty="0" err="1">
                <a:solidFill>
                  <a:schemeClr val="accent1"/>
                </a:solidFill>
              </a:rPr>
              <a:t>paper</a:t>
            </a:r>
            <a:r>
              <a:rPr lang="es-ES" sz="1200" i="1" dirty="0">
                <a:solidFill>
                  <a:schemeClr val="accent1"/>
                </a:solidFill>
              </a:rPr>
              <a:t> WEC3O01, pp. 619–622, 2015.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19877EB-5CB2-5DA4-D1DC-AA41AD589D60}"/>
              </a:ext>
            </a:extLst>
          </p:cNvPr>
          <p:cNvSpPr txBox="1"/>
          <p:nvPr/>
        </p:nvSpPr>
        <p:spPr>
          <a:xfrm>
            <a:off x="243840" y="1507081"/>
            <a:ext cx="881376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dirty="0" err="1"/>
              <a:t>An</a:t>
            </a:r>
            <a:r>
              <a:rPr lang="es-ES" sz="1200" b="1" dirty="0"/>
              <a:t> </a:t>
            </a:r>
            <a:r>
              <a:rPr lang="es-ES" sz="1200" b="1" dirty="0" err="1"/>
              <a:t>old</a:t>
            </a:r>
            <a:r>
              <a:rPr lang="es-ES" sz="1200" b="1" dirty="0"/>
              <a:t> idea: </a:t>
            </a:r>
            <a:r>
              <a:rPr lang="es-ES" sz="1200" b="1" dirty="0" err="1"/>
              <a:t>Recreating</a:t>
            </a:r>
            <a:r>
              <a:rPr lang="es-ES" sz="1200" b="1" dirty="0"/>
              <a:t> RF in a </a:t>
            </a:r>
            <a:r>
              <a:rPr lang="es-ES" sz="1200" b="1" dirty="0" err="1"/>
              <a:t>distributed</a:t>
            </a:r>
            <a:r>
              <a:rPr lang="es-ES" sz="1200" b="1" dirty="0"/>
              <a:t> and </a:t>
            </a:r>
            <a:r>
              <a:rPr lang="es-ES" sz="1200" b="1" dirty="0" err="1"/>
              <a:t>synchronized</a:t>
            </a:r>
            <a:r>
              <a:rPr lang="es-ES" sz="1200" b="1" dirty="0"/>
              <a:t> </a:t>
            </a:r>
            <a:r>
              <a:rPr lang="es-ES" sz="1200" b="1" dirty="0" err="1"/>
              <a:t>way</a:t>
            </a:r>
            <a:r>
              <a:rPr lang="es-ES" sz="1200" b="1" dirty="0"/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B321F70-1E39-9EAA-4C47-6B62BCDCD2A5}"/>
              </a:ext>
            </a:extLst>
          </p:cNvPr>
          <p:cNvSpPr txBox="1"/>
          <p:nvPr/>
        </p:nvSpPr>
        <p:spPr>
          <a:xfrm>
            <a:off x="184232" y="2991506"/>
            <a:ext cx="88733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Why?</a:t>
            </a:r>
          </a:p>
          <a:p>
            <a:endParaRPr lang="es-E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Offer a </a:t>
            </a:r>
            <a:r>
              <a:rPr lang="es-ES" sz="1200" dirty="0" err="1"/>
              <a:t>uTCA</a:t>
            </a:r>
            <a:r>
              <a:rPr lang="es-ES" sz="1200" dirty="0"/>
              <a:t> alternative.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s-E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Test </a:t>
            </a:r>
            <a:r>
              <a:rPr lang="es-ES" sz="1200" dirty="0" err="1"/>
              <a:t>the</a:t>
            </a:r>
            <a:r>
              <a:rPr lang="es-ES" sz="1200" dirty="0"/>
              <a:t> </a:t>
            </a:r>
            <a:r>
              <a:rPr lang="es-ES" sz="1200" dirty="0" err="1"/>
              <a:t>suitability</a:t>
            </a:r>
            <a:r>
              <a:rPr lang="es-ES" sz="1200" dirty="0"/>
              <a:t> in </a:t>
            </a:r>
            <a:r>
              <a:rPr lang="es-ES" sz="1200" dirty="0" err="1"/>
              <a:t>distributed</a:t>
            </a:r>
            <a:r>
              <a:rPr lang="es-ES" sz="1200" dirty="0"/>
              <a:t> control </a:t>
            </a:r>
            <a:r>
              <a:rPr lang="es-ES" sz="1200" dirty="0" err="1"/>
              <a:t>with</a:t>
            </a:r>
            <a:r>
              <a:rPr lang="es-ES" sz="1200" dirty="0"/>
              <a:t> Master-Slave </a:t>
            </a:r>
            <a:r>
              <a:rPr lang="es-ES" sz="1200" dirty="0" err="1"/>
              <a:t>scenarios</a:t>
            </a:r>
            <a:r>
              <a:rPr lang="es-ES" sz="1200" dirty="0"/>
              <a:t>. </a:t>
            </a:r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CF4215C2-371D-9E1B-7C3A-779055948591}"/>
              </a:ext>
            </a:extLst>
          </p:cNvPr>
          <p:cNvSpPr txBox="1">
            <a:spLocks/>
          </p:cNvSpPr>
          <p:nvPr/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LLRF Workshop 2026</a:t>
            </a:r>
          </a:p>
        </p:txBody>
      </p:sp>
    </p:spTree>
    <p:extLst>
      <p:ext uri="{BB962C8B-B14F-4D97-AF65-F5344CB8AC3E}">
        <p14:creationId xmlns:p14="http://schemas.microsoft.com/office/powerpoint/2010/main" val="9737558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6ED73-80A4-09C2-8421-18943BF90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553E46-2505-93B6-64A4-CA93326E96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32" y="245367"/>
            <a:ext cx="8778242" cy="430887"/>
          </a:xfrm>
        </p:spPr>
        <p:txBody>
          <a:bodyPr/>
          <a:lstStyle/>
          <a:p>
            <a:r>
              <a:rPr lang="fr-FR" sz="2200" dirty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03 – Introduction</a:t>
            </a:r>
            <a:endParaRPr lang="en-US" sz="2200" dirty="0">
              <a:solidFill>
                <a:schemeClr val="accent2"/>
              </a:solidFill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088DC6A-7C86-912A-E12F-CD9D955837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620" y="2178005"/>
            <a:ext cx="7071360" cy="1805940"/>
          </a:xfrm>
          <a:prstGeom prst="rect">
            <a:avLst/>
          </a:prstGeom>
        </p:spPr>
      </p:pic>
      <p:sp>
        <p:nvSpPr>
          <p:cNvPr id="6" name="Espace réservé du pied de page 1">
            <a:extLst>
              <a:ext uri="{FF2B5EF4-FFF2-40B4-BE49-F238E27FC236}">
                <a16:creationId xmlns:a16="http://schemas.microsoft.com/office/drawing/2014/main" id="{AADDC013-9A0A-FACE-A4BA-E8620F38AD14}"/>
              </a:ext>
            </a:extLst>
          </p:cNvPr>
          <p:cNvSpPr txBox="1">
            <a:spLocks/>
          </p:cNvSpPr>
          <p:nvPr/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LLRF Workshop 2026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23E88F-1857-4B0B-B9B0-46E3EF4E38F1}"/>
              </a:ext>
            </a:extLst>
          </p:cNvPr>
          <p:cNvSpPr txBox="1"/>
          <p:nvPr/>
        </p:nvSpPr>
        <p:spPr>
          <a:xfrm>
            <a:off x="317582" y="934711"/>
            <a:ext cx="8873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Safran LLRF</a:t>
            </a:r>
          </a:p>
          <a:p>
            <a:endParaRPr lang="es-ES" sz="1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200" dirty="0"/>
              <a:t>Digital PLL </a:t>
            </a:r>
            <a:r>
              <a:rPr lang="es-ES" sz="1200" dirty="0" err="1"/>
              <a:t>to</a:t>
            </a:r>
            <a:r>
              <a:rPr lang="es-ES" sz="1200" dirty="0"/>
              <a:t> </a:t>
            </a:r>
            <a:r>
              <a:rPr lang="es-ES" sz="1200" dirty="0" err="1"/>
              <a:t>estimate</a:t>
            </a:r>
            <a:r>
              <a:rPr lang="es-ES" sz="1200" dirty="0"/>
              <a:t> </a:t>
            </a:r>
            <a:r>
              <a:rPr lang="es-ES" sz="1200" dirty="0" err="1"/>
              <a:t>resonant</a:t>
            </a:r>
            <a:r>
              <a:rPr lang="es-ES" sz="1200" dirty="0"/>
              <a:t> </a:t>
            </a:r>
            <a:r>
              <a:rPr lang="es-ES" sz="1200" dirty="0" err="1"/>
              <a:t>cavity</a:t>
            </a:r>
            <a:r>
              <a:rPr lang="es-ES" sz="1200" dirty="0"/>
              <a:t> </a:t>
            </a:r>
            <a:r>
              <a:rPr lang="es-ES" sz="1200" dirty="0" err="1"/>
              <a:t>frequency</a:t>
            </a:r>
            <a:r>
              <a:rPr lang="es-ES" sz="1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73464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76264-E09A-EA23-67BC-AC951D279B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29FE3048-3B88-1605-92C9-B6F724AD9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LLRF Workshop 2026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9D5D910-FB79-FAAA-D4D3-720CCB5716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586" y="974807"/>
            <a:ext cx="5205690" cy="145618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CC3FE1B7-29AF-3793-FD7F-B726F29782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86" y="3173179"/>
            <a:ext cx="3473178" cy="14711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6076CB3-7D76-81DD-AB43-A1C984BB92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180" y="2807320"/>
            <a:ext cx="4641742" cy="1837015"/>
          </a:xfrm>
          <a:prstGeom prst="rect">
            <a:avLst/>
          </a:prstGeom>
        </p:spPr>
      </p:pic>
      <p:sp>
        <p:nvSpPr>
          <p:cNvPr id="8" name="CuadroTexto 12">
            <a:extLst>
              <a:ext uri="{FF2B5EF4-FFF2-40B4-BE49-F238E27FC236}">
                <a16:creationId xmlns:a16="http://schemas.microsoft.com/office/drawing/2014/main" id="{DE750BC8-2507-DEF1-E099-E93E9E4296D7}"/>
              </a:ext>
            </a:extLst>
          </p:cNvPr>
          <p:cNvSpPr txBox="1"/>
          <p:nvPr/>
        </p:nvSpPr>
        <p:spPr>
          <a:xfrm>
            <a:off x="344078" y="2922294"/>
            <a:ext cx="3567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/>
              <a:t>Intensive </a:t>
            </a:r>
            <a:r>
              <a:rPr lang="es-ES" sz="1400" dirty="0" err="1"/>
              <a:t>sending</a:t>
            </a:r>
            <a:r>
              <a:rPr lang="es-ES" sz="1400" dirty="0"/>
              <a:t> </a:t>
            </a:r>
            <a:r>
              <a:rPr lang="es-ES" sz="1400" dirty="0" err="1"/>
              <a:t>of</a:t>
            </a:r>
            <a:r>
              <a:rPr lang="es-ES" sz="1400" dirty="0"/>
              <a:t> </a:t>
            </a:r>
            <a:r>
              <a:rPr lang="es-ES" sz="1400" dirty="0" err="1"/>
              <a:t>packets</a:t>
            </a:r>
            <a:endParaRPr lang="es-ES" sz="1400" dirty="0"/>
          </a:p>
        </p:txBody>
      </p:sp>
      <p:sp>
        <p:nvSpPr>
          <p:cNvPr id="9" name="CuadroTexto 13">
            <a:extLst>
              <a:ext uri="{FF2B5EF4-FFF2-40B4-BE49-F238E27FC236}">
                <a16:creationId xmlns:a16="http://schemas.microsoft.com/office/drawing/2014/main" id="{F8EA2BA2-36D8-4AC6-2C03-F4B3E93E0715}"/>
              </a:ext>
            </a:extLst>
          </p:cNvPr>
          <p:cNvSpPr txBox="1"/>
          <p:nvPr/>
        </p:nvSpPr>
        <p:spPr>
          <a:xfrm>
            <a:off x="4086677" y="2556435"/>
            <a:ext cx="356768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/>
              <a:t>Long </a:t>
            </a:r>
            <a:r>
              <a:rPr lang="es-ES" sz="1400" dirty="0" err="1"/>
              <a:t>term</a:t>
            </a:r>
            <a:r>
              <a:rPr lang="es-ES" sz="1400" dirty="0"/>
              <a:t> test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F47447FF-651E-9259-F9B3-6E571121A59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" r="349"/>
          <a:stretch>
            <a:fillRect/>
          </a:stretch>
        </p:blipFill>
        <p:spPr>
          <a:xfrm>
            <a:off x="6236039" y="1660645"/>
            <a:ext cx="484000" cy="77034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2E7172F2-7494-F50A-7C34-6CE0EFAE167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7837" y="1660645"/>
            <a:ext cx="472085" cy="770348"/>
          </a:xfrm>
          <a:prstGeom prst="rect">
            <a:avLst/>
          </a:prstGeom>
        </p:spPr>
      </p:pic>
      <p:pic>
        <p:nvPicPr>
          <p:cNvPr id="12" name="Picture 2" descr="609.700+ Icono Alarma Ilustraciones de Stock, gráficos vectoriales libres  de derechos y clip art - iStock | Icono reloj">
            <a:extLst>
              <a:ext uri="{FF2B5EF4-FFF2-40B4-BE49-F238E27FC236}">
                <a16:creationId xmlns:a16="http://schemas.microsoft.com/office/drawing/2014/main" id="{4BB21728-752B-23EF-E680-A65C557FCA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15802" r="11877" b="16247"/>
          <a:stretch>
            <a:fillRect/>
          </a:stretch>
        </p:blipFill>
        <p:spPr bwMode="auto">
          <a:xfrm>
            <a:off x="6869809" y="1917564"/>
            <a:ext cx="247271" cy="22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609.700+ Icono Alarma Ilustraciones de Stock, gráficos vectoriales libres  de derechos y clip art - iStock | Icono reloj">
            <a:extLst>
              <a:ext uri="{FF2B5EF4-FFF2-40B4-BE49-F238E27FC236}">
                <a16:creationId xmlns:a16="http://schemas.microsoft.com/office/drawing/2014/main" id="{BE44CA4C-279D-0E19-B7E5-C06D9D4B4A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15802" r="11877" b="16247"/>
          <a:stretch>
            <a:fillRect/>
          </a:stretch>
        </p:blipFill>
        <p:spPr bwMode="auto">
          <a:xfrm>
            <a:off x="7203373" y="1917564"/>
            <a:ext cx="247271" cy="22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609.700+ Icono Alarma Ilustraciones de Stock, gráficos vectoriales libres  de derechos y clip art - iStock | Icono reloj">
            <a:extLst>
              <a:ext uri="{FF2B5EF4-FFF2-40B4-BE49-F238E27FC236}">
                <a16:creationId xmlns:a16="http://schemas.microsoft.com/office/drawing/2014/main" id="{42C3F4EC-6ED4-9244-1829-D3D33E9792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15802" r="11877" b="16247"/>
          <a:stretch>
            <a:fillRect/>
          </a:stretch>
        </p:blipFill>
        <p:spPr bwMode="auto">
          <a:xfrm>
            <a:off x="7536937" y="1917564"/>
            <a:ext cx="247271" cy="22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609.700+ Icono Alarma Ilustraciones de Stock, gráficos vectoriales libres  de derechos y clip art - iStock | Icono reloj">
            <a:extLst>
              <a:ext uri="{FF2B5EF4-FFF2-40B4-BE49-F238E27FC236}">
                <a16:creationId xmlns:a16="http://schemas.microsoft.com/office/drawing/2014/main" id="{6EA97F6F-55A2-8E1A-9431-0F30D3D91E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4" t="15802" r="11877" b="16247"/>
          <a:stretch>
            <a:fillRect/>
          </a:stretch>
        </p:blipFill>
        <p:spPr bwMode="auto">
          <a:xfrm>
            <a:off x="7871972" y="1917564"/>
            <a:ext cx="247271" cy="220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4798DC06-547E-1800-0CF6-0A9AF4B9C0FF}"/>
              </a:ext>
            </a:extLst>
          </p:cNvPr>
          <p:cNvSpPr/>
          <p:nvPr/>
        </p:nvSpPr>
        <p:spPr>
          <a:xfrm>
            <a:off x="6712381" y="2148662"/>
            <a:ext cx="1625255" cy="95514"/>
          </a:xfrm>
          <a:prstGeom prst="rightArrow">
            <a:avLst>
              <a:gd name="adj1" fmla="val 50000"/>
              <a:gd name="adj2" fmla="val 125790"/>
            </a:avLst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281803C-A4F0-378F-F623-29ED4E55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6466" y="578489"/>
            <a:ext cx="1108356" cy="880309"/>
          </a:xfrm>
          <a:prstGeom prst="rect">
            <a:avLst/>
          </a:prstGeom>
        </p:spPr>
      </p:pic>
      <p:sp>
        <p:nvSpPr>
          <p:cNvPr id="19" name="CuadroTexto 13">
            <a:extLst>
              <a:ext uri="{FF2B5EF4-FFF2-40B4-BE49-F238E27FC236}">
                <a16:creationId xmlns:a16="http://schemas.microsoft.com/office/drawing/2014/main" id="{5A79590E-56A4-F168-3501-D5FF0F24F992}"/>
              </a:ext>
            </a:extLst>
          </p:cNvPr>
          <p:cNvSpPr txBox="1"/>
          <p:nvPr/>
        </p:nvSpPr>
        <p:spPr>
          <a:xfrm>
            <a:off x="7897452" y="1015740"/>
            <a:ext cx="13328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/>
              <a:t>HATI IP </a:t>
            </a:r>
            <a:r>
              <a:rPr lang="es-ES" sz="1400" dirty="0" err="1"/>
              <a:t>core</a:t>
            </a:r>
            <a:endParaRPr lang="es-ES" sz="1400" dirty="0"/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D22CA9C4-4E3C-9952-6CB2-5B068D2B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32" y="245367"/>
            <a:ext cx="8778242" cy="430887"/>
          </a:xfrm>
        </p:spPr>
        <p:txBody>
          <a:bodyPr/>
          <a:lstStyle/>
          <a:p>
            <a:r>
              <a:rPr lang="fr-FR" sz="2200" dirty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03 – Introduction</a:t>
            </a:r>
            <a:endParaRPr lang="en-US" sz="2200" dirty="0">
              <a:solidFill>
                <a:schemeClr val="accent2"/>
              </a:solidFill>
              <a:latin typeface="+mj-lt"/>
              <a:ea typeface="+mj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1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E1A69-112A-B1E0-F3F1-06F0FA3B3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424A20-65D1-5413-5CF8-F5EE1C4C5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32" y="245367"/>
            <a:ext cx="8778242" cy="430887"/>
          </a:xfrm>
        </p:spPr>
        <p:txBody>
          <a:bodyPr/>
          <a:lstStyle/>
          <a:p>
            <a:r>
              <a:rPr lang="fr-FR" sz="2200" dirty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04 – LLRF digital PLL</a:t>
            </a:r>
            <a:endParaRPr lang="en-US" sz="2200" dirty="0">
              <a:solidFill>
                <a:schemeClr val="accent2"/>
              </a:solidFill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B4268B7A-A71B-DDB9-6A9B-246D5D4A2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3054" y="805925"/>
            <a:ext cx="2636105" cy="197707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78CB509-FF08-C4FE-C3FF-7A4F884BAA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470" y="805926"/>
            <a:ext cx="2636105" cy="197707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B4DF7CA-5226-2094-CE07-FDB5E39C63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638" y="805927"/>
            <a:ext cx="2636105" cy="1977079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B1C6696-4E0B-A738-3901-F8B879E6FE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07838" y="3063415"/>
            <a:ext cx="1653762" cy="1691425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A2C02AD-B873-95B9-BAF1-430D87568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771" y="3048281"/>
            <a:ext cx="3175230" cy="1417361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780E5AA5-3E66-763D-4AAA-78A8739B6A36}"/>
              </a:ext>
            </a:extLst>
          </p:cNvPr>
          <p:cNvSpPr txBox="1"/>
          <p:nvPr/>
        </p:nvSpPr>
        <p:spPr>
          <a:xfrm>
            <a:off x="203868" y="2783004"/>
            <a:ext cx="13873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PLL open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686AF4C8-3083-9873-0485-3109913C8BC2}"/>
              </a:ext>
            </a:extLst>
          </p:cNvPr>
          <p:cNvSpPr txBox="1"/>
          <p:nvPr/>
        </p:nvSpPr>
        <p:spPr>
          <a:xfrm>
            <a:off x="3033054" y="2755540"/>
            <a:ext cx="10903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PLL </a:t>
            </a:r>
            <a:r>
              <a:rPr lang="es-ES" sz="1200" dirty="0" err="1"/>
              <a:t>closed</a:t>
            </a:r>
            <a:endParaRPr lang="es-ES" sz="1200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0BB6E9E-8115-D3F3-6FE9-131E68F7E539}"/>
              </a:ext>
            </a:extLst>
          </p:cNvPr>
          <p:cNvSpPr txBox="1"/>
          <p:nvPr/>
        </p:nvSpPr>
        <p:spPr>
          <a:xfrm>
            <a:off x="5727026" y="2755540"/>
            <a:ext cx="22793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PLL </a:t>
            </a:r>
            <a:r>
              <a:rPr lang="es-ES" sz="1200" dirty="0" err="1"/>
              <a:t>closed</a:t>
            </a:r>
            <a:r>
              <a:rPr lang="es-ES" sz="1200" dirty="0"/>
              <a:t> (</a:t>
            </a:r>
            <a:r>
              <a:rPr lang="es-ES" sz="1200" dirty="0" err="1"/>
              <a:t>fast</a:t>
            </a:r>
            <a:r>
              <a:rPr lang="es-ES" sz="1200" dirty="0"/>
              <a:t> </a:t>
            </a:r>
            <a:r>
              <a:rPr lang="es-ES" sz="1200" dirty="0" err="1"/>
              <a:t>acquisition</a:t>
            </a:r>
            <a:r>
              <a:rPr lang="es-ES" sz="1200" dirty="0"/>
              <a:t>)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E52B290C-CB97-180A-64AD-4A47ABD82FF8}"/>
              </a:ext>
            </a:extLst>
          </p:cNvPr>
          <p:cNvSpPr txBox="1"/>
          <p:nvPr/>
        </p:nvSpPr>
        <p:spPr>
          <a:xfrm>
            <a:off x="227706" y="3288204"/>
            <a:ext cx="2385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 err="1"/>
              <a:t>Phase</a:t>
            </a:r>
            <a:r>
              <a:rPr lang="es-ES" sz="1200" dirty="0"/>
              <a:t> offset </a:t>
            </a:r>
            <a:r>
              <a:rPr lang="es-ES" sz="1200" dirty="0" err="1"/>
              <a:t>not</a:t>
            </a:r>
            <a:r>
              <a:rPr lang="es-ES" sz="1200" dirty="0"/>
              <a:t> </a:t>
            </a:r>
            <a:r>
              <a:rPr lang="es-ES" sz="1200" dirty="0" err="1"/>
              <a:t>corrected</a:t>
            </a:r>
            <a:endParaRPr lang="es-ES" sz="1200" dirty="0"/>
          </a:p>
        </p:txBody>
      </p:sp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04287DBF-FBA7-A801-ACA4-5C3C4C958276}"/>
              </a:ext>
            </a:extLst>
          </p:cNvPr>
          <p:cNvSpPr txBox="1">
            <a:spLocks/>
          </p:cNvSpPr>
          <p:nvPr/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LLRF Workshop 2026</a:t>
            </a:r>
          </a:p>
        </p:txBody>
      </p:sp>
    </p:spTree>
    <p:extLst>
      <p:ext uri="{BB962C8B-B14F-4D97-AF65-F5344CB8AC3E}">
        <p14:creationId xmlns:p14="http://schemas.microsoft.com/office/powerpoint/2010/main" val="76377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5627A-74D6-229E-F55F-6414903CC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F2208E-D1A3-52E7-4630-63E9FF879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32" y="245367"/>
            <a:ext cx="8778242" cy="430887"/>
          </a:xfrm>
        </p:spPr>
        <p:txBody>
          <a:bodyPr/>
          <a:lstStyle/>
          <a:p>
            <a:r>
              <a:rPr lang="fr-FR" sz="2200" dirty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04 – LLRF digital PLL</a:t>
            </a:r>
            <a:endParaRPr lang="en-US" sz="2200" dirty="0">
              <a:solidFill>
                <a:schemeClr val="accent2"/>
              </a:solidFill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886098F-BD80-232A-602C-A03DC8E8D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9025" y="805925"/>
            <a:ext cx="2636106" cy="19770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A4D3D57-1067-2A5B-8591-0CEF78F07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3831" y="805925"/>
            <a:ext cx="2636106" cy="1977079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AEEC131-5D87-C69D-DD73-B2ADEBE0D1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638" y="805927"/>
            <a:ext cx="2636105" cy="19770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AB2C4B0-7360-55C3-AB4D-F90B34ED2C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3259" y="3038400"/>
            <a:ext cx="1666537" cy="1659721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4C47180-44D2-5254-B174-BD2FB0BAEB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2400" y="3038400"/>
            <a:ext cx="3359582" cy="1420851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E59BED1F-7742-D5A7-700D-C8C8B4510371}"/>
              </a:ext>
            </a:extLst>
          </p:cNvPr>
          <p:cNvSpPr txBox="1"/>
          <p:nvPr/>
        </p:nvSpPr>
        <p:spPr>
          <a:xfrm>
            <a:off x="203868" y="2783004"/>
            <a:ext cx="138736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PLL open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0F6B66E-50D9-602B-7F8B-29C367CB21E8}"/>
              </a:ext>
            </a:extLst>
          </p:cNvPr>
          <p:cNvSpPr txBox="1"/>
          <p:nvPr/>
        </p:nvSpPr>
        <p:spPr>
          <a:xfrm>
            <a:off x="3033054" y="2755540"/>
            <a:ext cx="10903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PLL </a:t>
            </a:r>
            <a:r>
              <a:rPr lang="es-ES" sz="1200" dirty="0" err="1"/>
              <a:t>closed</a:t>
            </a:r>
            <a:endParaRPr lang="es-ES" sz="12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35CB2401-A09B-110C-3478-5407F60AE205}"/>
              </a:ext>
            </a:extLst>
          </p:cNvPr>
          <p:cNvSpPr txBox="1"/>
          <p:nvPr/>
        </p:nvSpPr>
        <p:spPr>
          <a:xfrm>
            <a:off x="5727026" y="2755540"/>
            <a:ext cx="227937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/>
              <a:t>PLL </a:t>
            </a:r>
            <a:r>
              <a:rPr lang="es-ES" sz="1200" dirty="0" err="1"/>
              <a:t>closed</a:t>
            </a:r>
            <a:r>
              <a:rPr lang="es-ES" sz="1200" dirty="0"/>
              <a:t> (</a:t>
            </a:r>
            <a:r>
              <a:rPr lang="es-ES" sz="1200" dirty="0" err="1"/>
              <a:t>fast</a:t>
            </a:r>
            <a:r>
              <a:rPr lang="es-ES" sz="1200" dirty="0"/>
              <a:t> </a:t>
            </a:r>
            <a:r>
              <a:rPr lang="es-ES" sz="1200" dirty="0" err="1"/>
              <a:t>acquisition</a:t>
            </a:r>
            <a:r>
              <a:rPr lang="es-ES" sz="1200" dirty="0"/>
              <a:t>)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CE860C17-5904-F9A8-8EFB-6F70A59BEF5E}"/>
              </a:ext>
            </a:extLst>
          </p:cNvPr>
          <p:cNvSpPr txBox="1"/>
          <p:nvPr/>
        </p:nvSpPr>
        <p:spPr>
          <a:xfrm>
            <a:off x="227706" y="3288204"/>
            <a:ext cx="238589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 err="1"/>
              <a:t>Phase</a:t>
            </a:r>
            <a:r>
              <a:rPr lang="es-ES" sz="1200" dirty="0"/>
              <a:t> offset </a:t>
            </a:r>
            <a:r>
              <a:rPr lang="es-ES" sz="1200" dirty="0" err="1"/>
              <a:t>corrected</a:t>
            </a:r>
            <a:endParaRPr lang="es-ES" sz="1200" dirty="0"/>
          </a:p>
        </p:txBody>
      </p:sp>
      <p:sp>
        <p:nvSpPr>
          <p:cNvPr id="9" name="Espace réservé du pied de page 1">
            <a:extLst>
              <a:ext uri="{FF2B5EF4-FFF2-40B4-BE49-F238E27FC236}">
                <a16:creationId xmlns:a16="http://schemas.microsoft.com/office/drawing/2014/main" id="{5F64CE88-5ED6-A566-935F-32420F6976A7}"/>
              </a:ext>
            </a:extLst>
          </p:cNvPr>
          <p:cNvSpPr txBox="1">
            <a:spLocks/>
          </p:cNvSpPr>
          <p:nvPr/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LLRF Workshop 2026</a:t>
            </a:r>
          </a:p>
        </p:txBody>
      </p:sp>
    </p:spTree>
    <p:extLst>
      <p:ext uri="{BB962C8B-B14F-4D97-AF65-F5344CB8AC3E}">
        <p14:creationId xmlns:p14="http://schemas.microsoft.com/office/powerpoint/2010/main" val="50980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55845-327E-F1D7-2FC5-0745CD0AA9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01DBA7-0944-C1A5-4319-9C3C4623B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232" y="245367"/>
            <a:ext cx="8778242" cy="430887"/>
          </a:xfrm>
        </p:spPr>
        <p:txBody>
          <a:bodyPr/>
          <a:lstStyle/>
          <a:p>
            <a:r>
              <a:rPr lang="fr-FR" sz="2200" dirty="0">
                <a:solidFill>
                  <a:schemeClr val="accent2"/>
                </a:solidFill>
                <a:latin typeface="+mj-lt"/>
                <a:ea typeface="+mj-ea"/>
                <a:cs typeface="Arial" pitchFamily="34" charset="0"/>
              </a:rPr>
              <a:t>05 – Distributed PLL</a:t>
            </a:r>
            <a:endParaRPr lang="en-US" sz="2200" dirty="0">
              <a:solidFill>
                <a:schemeClr val="accent2"/>
              </a:solidFill>
              <a:latin typeface="+mj-lt"/>
              <a:ea typeface="+mj-ea"/>
              <a:cs typeface="Arial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89B7C15C-4788-CEE4-A1C7-71E30C5DB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07" y="881736"/>
            <a:ext cx="5847893" cy="3665011"/>
          </a:xfrm>
          <a:prstGeom prst="rect">
            <a:avLst/>
          </a:prstGeom>
        </p:spPr>
      </p:pic>
      <p:sp>
        <p:nvSpPr>
          <p:cNvPr id="7" name="Espace réservé du pied de page 1">
            <a:extLst>
              <a:ext uri="{FF2B5EF4-FFF2-40B4-BE49-F238E27FC236}">
                <a16:creationId xmlns:a16="http://schemas.microsoft.com/office/drawing/2014/main" id="{B3420D3E-116D-006D-928C-CCD8E81AFD8C}"/>
              </a:ext>
            </a:extLst>
          </p:cNvPr>
          <p:cNvSpPr txBox="1">
            <a:spLocks/>
          </p:cNvSpPr>
          <p:nvPr/>
        </p:nvSpPr>
        <p:spPr>
          <a:xfrm>
            <a:off x="506983" y="4759334"/>
            <a:ext cx="6708203" cy="12941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>
              <a:defRPr sz="800"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LLRF Workshop 2026</a:t>
            </a:r>
          </a:p>
        </p:txBody>
      </p:sp>
    </p:spTree>
    <p:extLst>
      <p:ext uri="{BB962C8B-B14F-4D97-AF65-F5344CB8AC3E}">
        <p14:creationId xmlns:p14="http://schemas.microsoft.com/office/powerpoint/2010/main" val="388655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B47B7-3B29-7EE0-09FA-6ABBB9034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A478F6C7-DDE4-06EA-468B-57442C877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LLRF Workshop 2026</a:t>
            </a:r>
          </a:p>
        </p:txBody>
      </p:sp>
      <p:sp>
        <p:nvSpPr>
          <p:cNvPr id="8" name="CuadroTexto 12">
            <a:extLst>
              <a:ext uri="{FF2B5EF4-FFF2-40B4-BE49-F238E27FC236}">
                <a16:creationId xmlns:a16="http://schemas.microsoft.com/office/drawing/2014/main" id="{3F4A32E8-02CE-4926-8A50-8CB9FBB49E99}"/>
              </a:ext>
            </a:extLst>
          </p:cNvPr>
          <p:cNvSpPr txBox="1"/>
          <p:nvPr/>
        </p:nvSpPr>
        <p:spPr>
          <a:xfrm>
            <a:off x="506983" y="1136694"/>
            <a:ext cx="8411122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dirty="0" err="1"/>
              <a:t>Oscilloscope</a:t>
            </a:r>
            <a:r>
              <a:rPr lang="es-ES" sz="1400" b="1" dirty="0"/>
              <a:t> </a:t>
            </a:r>
            <a:r>
              <a:rPr lang="es-ES" sz="1400" b="1" dirty="0" err="1"/>
              <a:t>Measurements</a:t>
            </a:r>
            <a:endParaRPr lang="es-ES" sz="1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difference</a:t>
            </a:r>
            <a:r>
              <a:rPr lang="es-ES" sz="1400" dirty="0"/>
              <a:t> </a:t>
            </a:r>
            <a:r>
              <a:rPr lang="es-ES" sz="1400" dirty="0" err="1"/>
              <a:t>between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Signal </a:t>
            </a:r>
            <a:r>
              <a:rPr lang="es-ES" sz="1400" dirty="0" err="1"/>
              <a:t>Generator</a:t>
            </a:r>
            <a:r>
              <a:rPr lang="es-ES" sz="1400" dirty="0"/>
              <a:t> and </a:t>
            </a:r>
            <a:r>
              <a:rPr lang="es-ES" sz="1400" dirty="0" err="1"/>
              <a:t>the</a:t>
            </a:r>
            <a:r>
              <a:rPr lang="es-ES" sz="1400" dirty="0"/>
              <a:t> Master LLRF </a:t>
            </a:r>
            <a:r>
              <a:rPr lang="es-ES" sz="1400" dirty="0" err="1"/>
              <a:t>over</a:t>
            </a:r>
            <a:r>
              <a:rPr lang="es-ES" sz="1400" dirty="0"/>
              <a:t> 1 minute (mean and standard </a:t>
            </a:r>
            <a:r>
              <a:rPr lang="es-ES" sz="1400" dirty="0" err="1"/>
              <a:t>deviation</a:t>
            </a:r>
            <a:r>
              <a:rPr lang="es-ES" sz="1400" dirty="0"/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difference</a:t>
            </a:r>
            <a:r>
              <a:rPr lang="es-ES" sz="1400" dirty="0"/>
              <a:t> </a:t>
            </a:r>
            <a:r>
              <a:rPr lang="es-ES" sz="1400" dirty="0" err="1"/>
              <a:t>between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Signal </a:t>
            </a:r>
            <a:r>
              <a:rPr lang="es-ES" sz="1400" dirty="0" err="1"/>
              <a:t>Generator</a:t>
            </a:r>
            <a:r>
              <a:rPr lang="es-ES" sz="1400" dirty="0"/>
              <a:t> and </a:t>
            </a:r>
            <a:r>
              <a:rPr lang="es-ES" sz="1400" dirty="0" err="1"/>
              <a:t>the</a:t>
            </a:r>
            <a:r>
              <a:rPr lang="es-ES" sz="1400" dirty="0"/>
              <a:t> Slave LLRF </a:t>
            </a:r>
            <a:r>
              <a:rPr lang="es-ES" sz="1400" dirty="0" err="1"/>
              <a:t>over</a:t>
            </a:r>
            <a:r>
              <a:rPr lang="es-ES" sz="1400" dirty="0"/>
              <a:t> 1 minute (mean and standard </a:t>
            </a:r>
            <a:r>
              <a:rPr lang="es-ES" sz="1400" dirty="0" err="1"/>
              <a:t>deviation</a:t>
            </a:r>
            <a:r>
              <a:rPr lang="es-ES" sz="1400" dirty="0"/>
              <a:t>).</a:t>
            </a:r>
          </a:p>
          <a:p>
            <a:r>
              <a:rPr lang="es-ES" sz="1400" b="1" dirty="0" err="1"/>
              <a:t>Phase</a:t>
            </a:r>
            <a:r>
              <a:rPr lang="es-ES" sz="1400" b="1" dirty="0"/>
              <a:t> </a:t>
            </a:r>
            <a:r>
              <a:rPr lang="es-ES" sz="1400" b="1" dirty="0" err="1"/>
              <a:t>Noise</a:t>
            </a:r>
            <a:r>
              <a:rPr lang="es-ES" sz="1400" b="1" dirty="0"/>
              <a:t> </a:t>
            </a:r>
            <a:r>
              <a:rPr lang="es-ES" sz="1400" b="1" dirty="0" err="1"/>
              <a:t>Analyzer</a:t>
            </a:r>
            <a:endParaRPr lang="es-ES" sz="1400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/>
              <a:t>Signal </a:t>
            </a:r>
            <a:r>
              <a:rPr lang="es-ES" sz="1400" dirty="0" err="1"/>
              <a:t>Generator</a:t>
            </a:r>
            <a:r>
              <a:rPr lang="es-ES" sz="1400" dirty="0"/>
              <a:t>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noise</a:t>
            </a:r>
            <a:r>
              <a:rPr lang="es-ES" sz="1400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/>
              <a:t>Master LLRF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noise</a:t>
            </a:r>
            <a:r>
              <a:rPr lang="es-ES" sz="1400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/>
              <a:t>Slave LLRF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noise</a:t>
            </a:r>
            <a:r>
              <a:rPr lang="es-ES" sz="1400" dirty="0"/>
              <a:t> </a:t>
            </a:r>
            <a:r>
              <a:rPr lang="es-ES" sz="1400" dirty="0" err="1"/>
              <a:t>with</a:t>
            </a:r>
            <a:r>
              <a:rPr lang="es-ES" sz="1400" dirty="0"/>
              <a:t> DDS </a:t>
            </a:r>
            <a:r>
              <a:rPr lang="es-ES" sz="1400" dirty="0" err="1"/>
              <a:t>updates</a:t>
            </a:r>
            <a:r>
              <a:rPr lang="es-ES" sz="1400" dirty="0"/>
              <a:t> </a:t>
            </a:r>
            <a:r>
              <a:rPr lang="es-ES" sz="1400" dirty="0" err="1"/>
              <a:t>every</a:t>
            </a:r>
            <a:r>
              <a:rPr lang="es-ES" sz="1400" dirty="0"/>
              <a:t> </a:t>
            </a:r>
            <a:r>
              <a:rPr lang="es-ES" sz="1400" b="1" dirty="0"/>
              <a:t>1 ms</a:t>
            </a:r>
            <a:r>
              <a:rPr lang="es-ES" sz="1400" dirty="0"/>
              <a:t> (visible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drift</a:t>
            </a:r>
            <a:r>
              <a:rPr lang="es-ES" sz="1400" dirty="0"/>
              <a:t> </a:t>
            </a:r>
            <a:r>
              <a:rPr lang="es-ES" sz="1400" dirty="0" err="1"/>
              <a:t>on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oscilloscope</a:t>
            </a:r>
            <a:r>
              <a:rPr lang="es-ES" sz="1400" dirty="0"/>
              <a:t>).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/>
              <a:t>Slave LLRF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noise</a:t>
            </a:r>
            <a:r>
              <a:rPr lang="es-ES" sz="1400" dirty="0"/>
              <a:t> </a:t>
            </a:r>
            <a:r>
              <a:rPr lang="es-ES" sz="1400" dirty="0" err="1"/>
              <a:t>with</a:t>
            </a:r>
            <a:r>
              <a:rPr lang="es-ES" sz="1400" dirty="0"/>
              <a:t> DDS </a:t>
            </a:r>
            <a:r>
              <a:rPr lang="es-ES" sz="1400" dirty="0" err="1"/>
              <a:t>updates</a:t>
            </a:r>
            <a:r>
              <a:rPr lang="es-ES" sz="1400" dirty="0"/>
              <a:t> </a:t>
            </a:r>
            <a:r>
              <a:rPr lang="es-ES" sz="1400" dirty="0" err="1"/>
              <a:t>every</a:t>
            </a:r>
            <a:r>
              <a:rPr lang="es-ES" sz="1400" dirty="0"/>
              <a:t> </a:t>
            </a:r>
            <a:r>
              <a:rPr lang="es-ES" sz="1400" b="1" dirty="0"/>
              <a:t>100 µs</a:t>
            </a:r>
            <a:r>
              <a:rPr lang="es-ES" sz="1400" dirty="0"/>
              <a:t>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1400" dirty="0"/>
              <a:t>Slave LLRF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noise</a:t>
            </a:r>
            <a:r>
              <a:rPr lang="es-ES" sz="1400" dirty="0"/>
              <a:t> </a:t>
            </a:r>
            <a:r>
              <a:rPr lang="es-ES" sz="1400" dirty="0" err="1"/>
              <a:t>with</a:t>
            </a:r>
            <a:r>
              <a:rPr lang="es-ES" sz="1400" dirty="0"/>
              <a:t> DDS </a:t>
            </a:r>
            <a:r>
              <a:rPr lang="es-ES" sz="1400" dirty="0" err="1"/>
              <a:t>updates</a:t>
            </a:r>
            <a:r>
              <a:rPr lang="es-ES" sz="1400" dirty="0"/>
              <a:t> </a:t>
            </a:r>
            <a:r>
              <a:rPr lang="es-ES" sz="1400" dirty="0" err="1"/>
              <a:t>every</a:t>
            </a:r>
            <a:r>
              <a:rPr lang="es-ES" sz="1400" dirty="0"/>
              <a:t> </a:t>
            </a:r>
            <a:r>
              <a:rPr lang="es-ES" sz="1400" b="1" dirty="0"/>
              <a:t>10 µs</a:t>
            </a:r>
            <a:r>
              <a:rPr lang="es-ES" sz="1400" dirty="0"/>
              <a:t>.</a:t>
            </a:r>
          </a:p>
        </p:txBody>
      </p:sp>
      <p:sp>
        <p:nvSpPr>
          <p:cNvPr id="18" name="Titre 72">
            <a:extLst>
              <a:ext uri="{FF2B5EF4-FFF2-40B4-BE49-F238E27FC236}">
                <a16:creationId xmlns:a16="http://schemas.microsoft.com/office/drawing/2014/main" id="{F5E93BFD-A5BB-ED4D-0553-773569A46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72603"/>
            <a:ext cx="8556653" cy="427037"/>
          </a:xfrm>
        </p:spPr>
        <p:txBody>
          <a:bodyPr>
            <a:normAutofit/>
          </a:bodyPr>
          <a:lstStyle/>
          <a:p>
            <a:r>
              <a:rPr lang="fr-FR" dirty="0"/>
              <a:t>06 – </a:t>
            </a:r>
            <a:r>
              <a:rPr lang="da-DK" dirty="0"/>
              <a:t>Measurements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7111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CB9E2-CE58-FC74-D95D-647703D44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re 72">
            <a:extLst>
              <a:ext uri="{FF2B5EF4-FFF2-40B4-BE49-F238E27FC236}">
                <a16:creationId xmlns:a16="http://schemas.microsoft.com/office/drawing/2014/main" id="{1A56C21E-2D5D-8AFA-4F5F-CD1B2F557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72603"/>
            <a:ext cx="8556653" cy="427037"/>
          </a:xfrm>
        </p:spPr>
        <p:txBody>
          <a:bodyPr>
            <a:normAutofit/>
          </a:bodyPr>
          <a:lstStyle/>
          <a:p>
            <a:r>
              <a:rPr lang="fr-FR" dirty="0"/>
              <a:t>07 – </a:t>
            </a:r>
            <a:r>
              <a:rPr lang="fr-FR" dirty="0" err="1"/>
              <a:t>Results</a:t>
            </a:r>
            <a:r>
              <a:rPr lang="fr-FR" dirty="0"/>
              <a:t>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FE3A5F6E-0C8A-5139-5F45-5CCEAE426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LLRF Workshop 2026</a:t>
            </a:r>
          </a:p>
        </p:txBody>
      </p:sp>
      <p:sp>
        <p:nvSpPr>
          <p:cNvPr id="19" name="CuadroTexto 12">
            <a:extLst>
              <a:ext uri="{FF2B5EF4-FFF2-40B4-BE49-F238E27FC236}">
                <a16:creationId xmlns:a16="http://schemas.microsoft.com/office/drawing/2014/main" id="{B752FD6B-05D1-2C41-0A9F-68B486BE84F7}"/>
              </a:ext>
            </a:extLst>
          </p:cNvPr>
          <p:cNvSpPr txBox="1"/>
          <p:nvPr/>
        </p:nvSpPr>
        <p:spPr>
          <a:xfrm>
            <a:off x="237705" y="2031654"/>
            <a:ext cx="245776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dirty="0"/>
              <a:t>CH4 : Reference</a:t>
            </a:r>
          </a:p>
          <a:p>
            <a:r>
              <a:rPr lang="es-ES" sz="1400" dirty="0"/>
              <a:t>CH2 </a:t>
            </a:r>
            <a:r>
              <a:rPr lang="es-ES" sz="1400"/>
              <a:t>: LLR </a:t>
            </a:r>
            <a:r>
              <a:rPr lang="es-ES" sz="1400" dirty="0" err="1"/>
              <a:t>slave</a:t>
            </a:r>
            <a:endParaRPr lang="es-ES" sz="1400" dirty="0"/>
          </a:p>
          <a:p>
            <a:r>
              <a:rPr lang="es-ES" sz="1400" dirty="0"/>
              <a:t>CH3 : LLRF master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C4E3DD09-0FC3-A110-70D6-99B8748D5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983692"/>
            <a:ext cx="3995894" cy="2834588"/>
          </a:xfrm>
          <a:prstGeom prst="rect">
            <a:avLst/>
          </a:prstGeom>
        </p:spPr>
      </p:pic>
      <p:graphicFrame>
        <p:nvGraphicFramePr>
          <p:cNvPr id="26" name="Tabla 25">
            <a:extLst>
              <a:ext uri="{FF2B5EF4-FFF2-40B4-BE49-F238E27FC236}">
                <a16:creationId xmlns:a16="http://schemas.microsoft.com/office/drawing/2014/main" id="{3C4CB786-83F9-E876-5CBC-0160FB5214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5904711"/>
              </p:ext>
            </p:extLst>
          </p:nvPr>
        </p:nvGraphicFramePr>
        <p:xfrm>
          <a:off x="237705" y="3094380"/>
          <a:ext cx="3995895" cy="14478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235302">
                  <a:extLst>
                    <a:ext uri="{9D8B030D-6E8A-4147-A177-3AD203B41FA5}">
                      <a16:colId xmlns:a16="http://schemas.microsoft.com/office/drawing/2014/main" val="2214835293"/>
                    </a:ext>
                  </a:extLst>
                </a:gridCol>
                <a:gridCol w="737380">
                  <a:extLst>
                    <a:ext uri="{9D8B030D-6E8A-4147-A177-3AD203B41FA5}">
                      <a16:colId xmlns:a16="http://schemas.microsoft.com/office/drawing/2014/main" val="4219327483"/>
                    </a:ext>
                  </a:extLst>
                </a:gridCol>
                <a:gridCol w="762645">
                  <a:extLst>
                    <a:ext uri="{9D8B030D-6E8A-4147-A177-3AD203B41FA5}">
                      <a16:colId xmlns:a16="http://schemas.microsoft.com/office/drawing/2014/main" val="3359968774"/>
                    </a:ext>
                  </a:extLst>
                </a:gridCol>
                <a:gridCol w="1260568">
                  <a:extLst>
                    <a:ext uri="{9D8B030D-6E8A-4147-A177-3AD203B41FA5}">
                      <a16:colId xmlns:a16="http://schemas.microsoft.com/office/drawing/2014/main" val="3341208933"/>
                    </a:ext>
                  </a:extLst>
                </a:gridCol>
              </a:tblGrid>
              <a:tr h="238497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s-E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 dirty="0"/>
                        <a:t>mean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 dirty="0" err="1"/>
                        <a:t>std</a:t>
                      </a:r>
                      <a:endParaRPr lang="es-ES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b="1" dirty="0" err="1"/>
                        <a:t>Equivalent</a:t>
                      </a:r>
                      <a:r>
                        <a:rPr lang="es-ES" sz="1100" b="1" dirty="0"/>
                        <a:t> </a:t>
                      </a:r>
                      <a:r>
                        <a:rPr lang="es-ES" sz="1100" b="1" dirty="0" err="1"/>
                        <a:t>Jitter</a:t>
                      </a:r>
                      <a:r>
                        <a:rPr lang="es-ES" sz="1100" b="1" dirty="0"/>
                        <a:t> RMS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2042476"/>
                  </a:ext>
                </a:extLst>
              </a:tr>
              <a:tr h="3928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dirty="0"/>
                        <a:t>CH2 – CH4 (</a:t>
                      </a:r>
                      <a:r>
                        <a:rPr lang="es-ES" sz="1100" dirty="0" err="1"/>
                        <a:t>slave</a:t>
                      </a:r>
                      <a:r>
                        <a:rPr lang="es-ES" sz="1100" dirty="0"/>
                        <a:t> </a:t>
                      </a:r>
                      <a:r>
                        <a:rPr lang="es-ES" sz="1100" dirty="0" err="1"/>
                        <a:t>to</a:t>
                      </a:r>
                      <a:r>
                        <a:rPr lang="es-ES" sz="1100" dirty="0"/>
                        <a:t> </a:t>
                      </a:r>
                      <a:r>
                        <a:rPr lang="es-ES" sz="1100" dirty="0" err="1"/>
                        <a:t>reference</a:t>
                      </a:r>
                      <a:r>
                        <a:rPr lang="es-ES" sz="11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dirty="0"/>
                        <a:t>108,7°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dirty="0"/>
                        <a:t>2,556°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dirty="0"/>
                        <a:t>14,20 </a:t>
                      </a:r>
                      <a:r>
                        <a:rPr lang="es-ES" sz="1100" dirty="0" err="1"/>
                        <a:t>ps</a:t>
                      </a:r>
                      <a:endParaRPr lang="es-E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3722841"/>
                  </a:ext>
                </a:extLst>
              </a:tr>
              <a:tr h="392819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dirty="0"/>
                        <a:t>CH3 – CH4 (master </a:t>
                      </a:r>
                      <a:r>
                        <a:rPr lang="es-ES" sz="1100" dirty="0" err="1"/>
                        <a:t>to</a:t>
                      </a:r>
                      <a:r>
                        <a:rPr lang="es-ES" sz="1100" dirty="0"/>
                        <a:t> </a:t>
                      </a:r>
                      <a:r>
                        <a:rPr lang="es-ES" sz="1100" dirty="0" err="1"/>
                        <a:t>reference</a:t>
                      </a:r>
                      <a:r>
                        <a:rPr lang="es-ES" sz="1100" dirty="0"/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/>
                        <a:t>175,0°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/>
                        <a:t>2,308°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s-ES" sz="1100" dirty="0"/>
                        <a:t>12,82 </a:t>
                      </a:r>
                      <a:r>
                        <a:rPr lang="es-ES" sz="1100" dirty="0" err="1"/>
                        <a:t>ps</a:t>
                      </a:r>
                      <a:endParaRPr lang="es-E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60214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528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03D3E7-7A27-6579-6EAF-8711E15C2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re 72">
            <a:extLst>
              <a:ext uri="{FF2B5EF4-FFF2-40B4-BE49-F238E27FC236}">
                <a16:creationId xmlns:a16="http://schemas.microsoft.com/office/drawing/2014/main" id="{35F33C03-5DC7-CBA7-F80E-A43F6D28C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72603"/>
            <a:ext cx="8556653" cy="427037"/>
          </a:xfrm>
        </p:spPr>
        <p:txBody>
          <a:bodyPr>
            <a:normAutofit/>
          </a:bodyPr>
          <a:lstStyle/>
          <a:p>
            <a:r>
              <a:rPr lang="fr-FR" dirty="0"/>
              <a:t>07 – </a:t>
            </a:r>
            <a:r>
              <a:rPr lang="fr-FR" dirty="0" err="1"/>
              <a:t>Results</a:t>
            </a:r>
            <a:r>
              <a:rPr lang="fr-FR" dirty="0"/>
              <a:t>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547A5732-3EA1-B253-6240-30327362DD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LLRF Workshop 2026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AA0539B-A4E2-4EB8-C6DC-3A03F4846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174" y="2806677"/>
            <a:ext cx="2452426" cy="1918430"/>
          </a:xfrm>
          <a:prstGeom prst="rect">
            <a:avLst/>
          </a:prstGeom>
        </p:spPr>
      </p:pic>
      <p:sp>
        <p:nvSpPr>
          <p:cNvPr id="6" name="CuadroTexto 12">
            <a:extLst>
              <a:ext uri="{FF2B5EF4-FFF2-40B4-BE49-F238E27FC236}">
                <a16:creationId xmlns:a16="http://schemas.microsoft.com/office/drawing/2014/main" id="{D3C54185-FF2C-4B81-0088-F602341C1283}"/>
              </a:ext>
            </a:extLst>
          </p:cNvPr>
          <p:cNvSpPr txBox="1"/>
          <p:nvPr/>
        </p:nvSpPr>
        <p:spPr>
          <a:xfrm>
            <a:off x="5507877" y="2607309"/>
            <a:ext cx="321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dirty="0"/>
              <a:t>LLRF </a:t>
            </a:r>
            <a:r>
              <a:rPr lang="es-ES" sz="1400" b="1" dirty="0" err="1"/>
              <a:t>slave</a:t>
            </a:r>
            <a:r>
              <a:rPr lang="es-ES" sz="1400" b="1" dirty="0"/>
              <a:t>, </a:t>
            </a:r>
            <a:r>
              <a:rPr lang="es-ES" sz="1400" b="1" dirty="0" err="1"/>
              <a:t>update</a:t>
            </a:r>
            <a:r>
              <a:rPr lang="es-ES" sz="1400" b="1" dirty="0"/>
              <a:t> </a:t>
            </a:r>
            <a:r>
              <a:rPr lang="es-ES" sz="1400" b="1" dirty="0" err="1"/>
              <a:t>rate</a:t>
            </a:r>
            <a:r>
              <a:rPr lang="es-ES" sz="1400" b="1" dirty="0"/>
              <a:t> 100us</a:t>
            </a:r>
            <a:endParaRPr lang="es-ES" sz="1400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A7AC601-BAC5-E57B-D8DE-E2F92BF838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5301" y="2894748"/>
            <a:ext cx="2387562" cy="1834245"/>
          </a:xfrm>
          <a:prstGeom prst="rect">
            <a:avLst/>
          </a:prstGeom>
        </p:spPr>
      </p:pic>
      <p:sp>
        <p:nvSpPr>
          <p:cNvPr id="11" name="CuadroTexto 12">
            <a:extLst>
              <a:ext uri="{FF2B5EF4-FFF2-40B4-BE49-F238E27FC236}">
                <a16:creationId xmlns:a16="http://schemas.microsoft.com/office/drawing/2014/main" id="{B880586E-9000-604B-97E0-21BA6EEE11C6}"/>
              </a:ext>
            </a:extLst>
          </p:cNvPr>
          <p:cNvSpPr txBox="1"/>
          <p:nvPr/>
        </p:nvSpPr>
        <p:spPr>
          <a:xfrm>
            <a:off x="3021185" y="2619566"/>
            <a:ext cx="321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dirty="0"/>
              <a:t>LLRF </a:t>
            </a:r>
            <a:r>
              <a:rPr lang="es-ES" sz="1400" b="1" dirty="0" err="1"/>
              <a:t>slave</a:t>
            </a:r>
            <a:r>
              <a:rPr lang="es-ES" sz="1400" b="1" dirty="0"/>
              <a:t>, </a:t>
            </a:r>
            <a:r>
              <a:rPr lang="es-ES" sz="1400" b="1" dirty="0" err="1"/>
              <a:t>update</a:t>
            </a:r>
            <a:r>
              <a:rPr lang="es-ES" sz="1400" b="1" dirty="0"/>
              <a:t> </a:t>
            </a:r>
            <a:r>
              <a:rPr lang="es-ES" sz="1400" b="1" dirty="0" err="1"/>
              <a:t>rate</a:t>
            </a:r>
            <a:r>
              <a:rPr lang="es-ES" sz="1400" b="1" dirty="0"/>
              <a:t> 10us</a:t>
            </a:r>
            <a:endParaRPr lang="es-ES" sz="1400" dirty="0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7923D01-8603-B0E8-32FE-899C1CA78E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1174" y="817916"/>
            <a:ext cx="2387461" cy="1801649"/>
          </a:xfrm>
          <a:prstGeom prst="rect">
            <a:avLst/>
          </a:prstGeom>
        </p:spPr>
      </p:pic>
      <p:sp>
        <p:nvSpPr>
          <p:cNvPr id="15" name="CuadroTexto 12">
            <a:extLst>
              <a:ext uri="{FF2B5EF4-FFF2-40B4-BE49-F238E27FC236}">
                <a16:creationId xmlns:a16="http://schemas.microsoft.com/office/drawing/2014/main" id="{05F1798E-658C-68F3-F353-F111F00ECB38}"/>
              </a:ext>
            </a:extLst>
          </p:cNvPr>
          <p:cNvSpPr txBox="1"/>
          <p:nvPr/>
        </p:nvSpPr>
        <p:spPr>
          <a:xfrm>
            <a:off x="5507877" y="562717"/>
            <a:ext cx="321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dirty="0"/>
              <a:t>LLRF </a:t>
            </a:r>
            <a:r>
              <a:rPr lang="es-ES" sz="1400" b="1" dirty="0" err="1"/>
              <a:t>slave</a:t>
            </a:r>
            <a:r>
              <a:rPr lang="es-ES" sz="1400" b="1" dirty="0"/>
              <a:t>, </a:t>
            </a:r>
            <a:r>
              <a:rPr lang="es-ES" sz="1400" b="1" dirty="0" err="1"/>
              <a:t>update</a:t>
            </a:r>
            <a:r>
              <a:rPr lang="es-ES" sz="1400" b="1" dirty="0"/>
              <a:t> </a:t>
            </a:r>
            <a:r>
              <a:rPr lang="es-ES" sz="1400" b="1" dirty="0" err="1"/>
              <a:t>rate</a:t>
            </a:r>
            <a:r>
              <a:rPr lang="es-ES" sz="1400" b="1" dirty="0"/>
              <a:t> 1ms</a:t>
            </a:r>
            <a:endParaRPr lang="es-ES" sz="140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6925BE5-4084-BDD7-57DC-A823628ACE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594" y="1811517"/>
            <a:ext cx="2385979" cy="1816440"/>
          </a:xfrm>
          <a:prstGeom prst="rect">
            <a:avLst/>
          </a:prstGeom>
        </p:spPr>
      </p:pic>
      <p:sp>
        <p:nvSpPr>
          <p:cNvPr id="19" name="CuadroTexto 12">
            <a:extLst>
              <a:ext uri="{FF2B5EF4-FFF2-40B4-BE49-F238E27FC236}">
                <a16:creationId xmlns:a16="http://schemas.microsoft.com/office/drawing/2014/main" id="{DBD2318B-BEFC-602D-F33E-B7DD6F8C078A}"/>
              </a:ext>
            </a:extLst>
          </p:cNvPr>
          <p:cNvSpPr txBox="1"/>
          <p:nvPr/>
        </p:nvSpPr>
        <p:spPr>
          <a:xfrm>
            <a:off x="328104" y="1540694"/>
            <a:ext cx="1687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dirty="0"/>
              <a:t>REF</a:t>
            </a:r>
            <a:endParaRPr lang="es-ES" sz="1400" dirty="0"/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BE9A1E07-426C-392D-A3C6-511A44DB06B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5301" y="817916"/>
            <a:ext cx="2385979" cy="1803966"/>
          </a:xfrm>
          <a:prstGeom prst="rect">
            <a:avLst/>
          </a:prstGeom>
        </p:spPr>
      </p:pic>
      <p:sp>
        <p:nvSpPr>
          <p:cNvPr id="23" name="CuadroTexto 12">
            <a:extLst>
              <a:ext uri="{FF2B5EF4-FFF2-40B4-BE49-F238E27FC236}">
                <a16:creationId xmlns:a16="http://schemas.microsoft.com/office/drawing/2014/main" id="{6CF56BA2-5CF2-DE4C-ABF6-14DE5262BA0C}"/>
              </a:ext>
            </a:extLst>
          </p:cNvPr>
          <p:cNvSpPr txBox="1"/>
          <p:nvPr/>
        </p:nvSpPr>
        <p:spPr>
          <a:xfrm>
            <a:off x="3049488" y="538930"/>
            <a:ext cx="3215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1400" b="1" dirty="0"/>
              <a:t>LLRF master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99251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D4A6B8-29EC-312B-23D5-625D5E61E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re 72">
            <a:extLst>
              <a:ext uri="{FF2B5EF4-FFF2-40B4-BE49-F238E27FC236}">
                <a16:creationId xmlns:a16="http://schemas.microsoft.com/office/drawing/2014/main" id="{246DE72C-F462-1A50-33E8-98CF39B08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72603"/>
            <a:ext cx="8556653" cy="427037"/>
          </a:xfrm>
        </p:spPr>
        <p:txBody>
          <a:bodyPr>
            <a:normAutofit/>
          </a:bodyPr>
          <a:lstStyle/>
          <a:p>
            <a:r>
              <a:rPr lang="fr-FR" dirty="0"/>
              <a:t>08 – Next </a:t>
            </a:r>
            <a:r>
              <a:rPr lang="fr-FR" dirty="0" err="1"/>
              <a:t>Steps</a:t>
            </a:r>
            <a:r>
              <a:rPr lang="fr-FR" dirty="0"/>
              <a:t> 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7C8330C5-A5A7-3A1B-CEB5-07D7F27119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LLRF Workshop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2348167-14A3-48A6-72D9-61EEFA1EC4F3}"/>
              </a:ext>
            </a:extLst>
          </p:cNvPr>
          <p:cNvSpPr txBox="1"/>
          <p:nvPr/>
        </p:nvSpPr>
        <p:spPr>
          <a:xfrm>
            <a:off x="255549" y="925190"/>
            <a:ext cx="8411122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1400" b="1" dirty="0" err="1"/>
              <a:t>Cleaner</a:t>
            </a:r>
            <a:r>
              <a:rPr lang="es-ES" sz="1400" b="1" dirty="0"/>
              <a:t> RF Reference</a:t>
            </a:r>
            <a:r>
              <a:rPr lang="es-ES" sz="1400" dirty="0"/>
              <a:t>: Test a </a:t>
            </a:r>
            <a:r>
              <a:rPr lang="es-ES" sz="1400" dirty="0" err="1"/>
              <a:t>lower</a:t>
            </a:r>
            <a:r>
              <a:rPr lang="es-ES" sz="1400" dirty="0"/>
              <a:t> </a:t>
            </a:r>
            <a:r>
              <a:rPr lang="es-ES" sz="1400" dirty="0" err="1"/>
              <a:t>phase-noise</a:t>
            </a:r>
            <a:r>
              <a:rPr lang="es-ES" sz="1400" dirty="0"/>
              <a:t> 500 MHz </a:t>
            </a:r>
            <a:r>
              <a:rPr lang="es-ES" sz="1400" dirty="0" err="1"/>
              <a:t>signal</a:t>
            </a:r>
            <a:r>
              <a:rPr lang="es-ES" sz="1400" dirty="0"/>
              <a:t> </a:t>
            </a:r>
            <a:r>
              <a:rPr lang="es-ES" sz="1400" dirty="0" err="1"/>
              <a:t>generator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evaluate</a:t>
            </a:r>
            <a:r>
              <a:rPr lang="es-ES" sz="1400" dirty="0"/>
              <a:t> </a:t>
            </a:r>
            <a:r>
              <a:rPr lang="es-ES" sz="1400" dirty="0" err="1"/>
              <a:t>potential</a:t>
            </a:r>
            <a:r>
              <a:rPr lang="es-ES" sz="1400" dirty="0"/>
              <a:t> </a:t>
            </a:r>
            <a:r>
              <a:rPr lang="es-ES" sz="1400" dirty="0" err="1"/>
              <a:t>jitter</a:t>
            </a:r>
            <a:r>
              <a:rPr lang="es-ES" sz="1400" dirty="0"/>
              <a:t> </a:t>
            </a:r>
            <a:r>
              <a:rPr lang="es-ES" sz="1400" dirty="0" err="1"/>
              <a:t>improvements</a:t>
            </a:r>
            <a:r>
              <a:rPr lang="es-ES" sz="1400" dirty="0"/>
              <a:t> in </a:t>
            </a:r>
            <a:r>
              <a:rPr lang="es-ES" sz="1400" dirty="0" err="1"/>
              <a:t>both</a:t>
            </a:r>
            <a:r>
              <a:rPr lang="es-ES" sz="1400" dirty="0"/>
              <a:t> master and </a:t>
            </a:r>
            <a:r>
              <a:rPr lang="es-ES" sz="1400" dirty="0" err="1"/>
              <a:t>slave</a:t>
            </a:r>
            <a:r>
              <a:rPr lang="es-ES" sz="1400" dirty="0"/>
              <a:t> </a:t>
            </a:r>
            <a:r>
              <a:rPr lang="es-ES" sz="1400" dirty="0" err="1"/>
              <a:t>LLRFs</a:t>
            </a:r>
            <a:r>
              <a:rPr lang="es-ES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1400" b="1" dirty="0"/>
              <a:t>PLL </a:t>
            </a:r>
            <a:r>
              <a:rPr lang="es-ES" sz="1400" b="1" dirty="0" err="1"/>
              <a:t>Optimization</a:t>
            </a:r>
            <a:r>
              <a:rPr lang="es-ES" sz="1400" dirty="0"/>
              <a:t>: Fine-tune </a:t>
            </a:r>
            <a:r>
              <a:rPr lang="es-ES" sz="1400" dirty="0" err="1"/>
              <a:t>the</a:t>
            </a:r>
            <a:r>
              <a:rPr lang="es-ES" sz="1400" dirty="0"/>
              <a:t> PI </a:t>
            </a:r>
            <a:r>
              <a:rPr lang="es-ES" sz="1400" dirty="0" err="1"/>
              <a:t>controller</a:t>
            </a:r>
            <a:r>
              <a:rPr lang="es-ES" sz="1400" dirty="0"/>
              <a:t> </a:t>
            </a:r>
            <a:r>
              <a:rPr lang="es-ES" sz="1400" dirty="0" err="1"/>
              <a:t>parameters</a:t>
            </a:r>
            <a:r>
              <a:rPr lang="es-ES" sz="1400" dirty="0"/>
              <a:t> (</a:t>
            </a:r>
            <a:r>
              <a:rPr lang="es-ES" sz="1400" dirty="0" err="1"/>
              <a:t>K_p</a:t>
            </a:r>
            <a:r>
              <a:rPr lang="es-ES" sz="1400" dirty="0"/>
              <a:t> and </a:t>
            </a:r>
            <a:r>
              <a:rPr lang="es-ES" sz="1400" dirty="0" err="1"/>
              <a:t>K_i</a:t>
            </a:r>
            <a:r>
              <a:rPr lang="es-ES" sz="1400" dirty="0"/>
              <a:t>) </a:t>
            </a:r>
            <a:r>
              <a:rPr lang="es-ES" sz="1400" dirty="0" err="1"/>
              <a:t>to</a:t>
            </a:r>
            <a:r>
              <a:rPr lang="es-ES" sz="1400" dirty="0"/>
              <a:t> reduce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noise</a:t>
            </a:r>
            <a:r>
              <a:rPr lang="es-ES" sz="1400" dirty="0"/>
              <a:t>, </a:t>
            </a:r>
            <a:r>
              <a:rPr lang="es-ES" sz="1400" dirty="0" err="1"/>
              <a:t>suppress</a:t>
            </a:r>
            <a:r>
              <a:rPr lang="es-ES" sz="1400" dirty="0"/>
              <a:t> </a:t>
            </a:r>
            <a:r>
              <a:rPr lang="es-ES" sz="1400" dirty="0" err="1"/>
              <a:t>spurious</a:t>
            </a:r>
            <a:r>
              <a:rPr lang="es-ES" sz="1400" dirty="0"/>
              <a:t> </a:t>
            </a:r>
            <a:r>
              <a:rPr lang="es-ES" sz="1400" dirty="0" err="1"/>
              <a:t>components</a:t>
            </a:r>
            <a:r>
              <a:rPr lang="es-ES" sz="1400" dirty="0"/>
              <a:t>, and </a:t>
            </a:r>
            <a:r>
              <a:rPr lang="es-ES" sz="1400" dirty="0" err="1"/>
              <a:t>optimize</a:t>
            </a:r>
            <a:r>
              <a:rPr lang="es-ES" sz="1400" dirty="0"/>
              <a:t> </a:t>
            </a:r>
            <a:r>
              <a:rPr lang="es-ES" sz="1400" dirty="0" err="1"/>
              <a:t>loop</a:t>
            </a:r>
            <a:r>
              <a:rPr lang="es-ES" sz="1400" dirty="0"/>
              <a:t> </a:t>
            </a:r>
            <a:r>
              <a:rPr lang="es-ES" sz="1400" dirty="0" err="1"/>
              <a:t>stability</a:t>
            </a:r>
            <a:r>
              <a:rPr lang="es-ES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1400" b="1" dirty="0"/>
              <a:t>Long-</a:t>
            </a:r>
            <a:r>
              <a:rPr lang="es-ES" sz="1400" b="1" dirty="0" err="1"/>
              <a:t>Term</a:t>
            </a:r>
            <a:r>
              <a:rPr lang="es-ES" sz="1400" b="1" dirty="0"/>
              <a:t> </a:t>
            </a:r>
            <a:r>
              <a:rPr lang="es-ES" sz="1400" b="1" dirty="0" err="1"/>
              <a:t>Phase</a:t>
            </a:r>
            <a:r>
              <a:rPr lang="es-ES" sz="1400" b="1" dirty="0"/>
              <a:t> </a:t>
            </a:r>
            <a:r>
              <a:rPr lang="es-ES" sz="1400" b="1" dirty="0" err="1"/>
              <a:t>Stability</a:t>
            </a:r>
            <a:r>
              <a:rPr lang="es-ES" sz="1400" dirty="0"/>
              <a:t>: </a:t>
            </a:r>
            <a:r>
              <a:rPr lang="es-ES" sz="1400" dirty="0" err="1"/>
              <a:t>Measure</a:t>
            </a:r>
            <a:r>
              <a:rPr lang="es-ES" sz="1400" dirty="0"/>
              <a:t> relative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drift</a:t>
            </a:r>
            <a:r>
              <a:rPr lang="es-ES" sz="1400" dirty="0"/>
              <a:t> and </a:t>
            </a:r>
            <a:r>
              <a:rPr lang="es-ES" sz="1400" dirty="0" err="1"/>
              <a:t>jitter</a:t>
            </a:r>
            <a:r>
              <a:rPr lang="es-ES" sz="1400" dirty="0"/>
              <a:t> </a:t>
            </a:r>
            <a:r>
              <a:rPr lang="es-ES" sz="1400" dirty="0" err="1"/>
              <a:t>over</a:t>
            </a:r>
            <a:r>
              <a:rPr lang="es-ES" sz="1400" dirty="0"/>
              <a:t> extended </a:t>
            </a:r>
            <a:r>
              <a:rPr lang="es-ES" sz="1400" dirty="0" err="1"/>
              <a:t>periods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assess</a:t>
            </a:r>
            <a:r>
              <a:rPr lang="es-ES" sz="1400" dirty="0"/>
              <a:t> </a:t>
            </a:r>
            <a:r>
              <a:rPr lang="es-ES" sz="1400" dirty="0" err="1"/>
              <a:t>synchronization</a:t>
            </a:r>
            <a:r>
              <a:rPr lang="es-ES" sz="1400" dirty="0"/>
              <a:t> performance.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1400" b="1" dirty="0" err="1"/>
              <a:t>Scalability</a:t>
            </a:r>
            <a:r>
              <a:rPr lang="es-ES" sz="1400" dirty="0"/>
              <a:t>: </a:t>
            </a:r>
            <a:r>
              <a:rPr lang="es-ES" sz="1400" dirty="0" err="1"/>
              <a:t>Extend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setup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multiple</a:t>
            </a:r>
            <a:r>
              <a:rPr lang="es-ES" sz="1400" dirty="0"/>
              <a:t> </a:t>
            </a:r>
            <a:r>
              <a:rPr lang="es-ES" sz="1400" dirty="0" err="1"/>
              <a:t>slave</a:t>
            </a:r>
            <a:r>
              <a:rPr lang="es-ES" sz="1400" dirty="0"/>
              <a:t> </a:t>
            </a:r>
            <a:r>
              <a:rPr lang="es-ES" sz="1400" dirty="0" err="1"/>
              <a:t>LLRFs</a:t>
            </a:r>
            <a:r>
              <a:rPr lang="es-ES" sz="1400" dirty="0"/>
              <a:t> </a:t>
            </a:r>
            <a:r>
              <a:rPr lang="es-ES" sz="1400" dirty="0" err="1"/>
              <a:t>connected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White Rabbit </a:t>
            </a:r>
            <a:r>
              <a:rPr lang="es-ES" sz="1400" dirty="0" err="1"/>
              <a:t>network</a:t>
            </a:r>
            <a:r>
              <a:rPr lang="es-ES" sz="1400" dirty="0"/>
              <a:t> and </a:t>
            </a:r>
            <a:r>
              <a:rPr lang="es-ES" sz="1400" dirty="0" err="1"/>
              <a:t>evaluate</a:t>
            </a:r>
            <a:r>
              <a:rPr lang="es-ES" sz="1400" dirty="0"/>
              <a:t> </a:t>
            </a:r>
            <a:r>
              <a:rPr lang="es-ES" sz="1400" dirty="0" err="1"/>
              <a:t>synchronization</a:t>
            </a:r>
            <a:r>
              <a:rPr lang="es-ES" sz="1400" dirty="0"/>
              <a:t> performance as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number</a:t>
            </a:r>
            <a:r>
              <a:rPr lang="es-ES" sz="1400" dirty="0"/>
              <a:t> </a:t>
            </a:r>
            <a:r>
              <a:rPr lang="es-ES" sz="1400" dirty="0" err="1"/>
              <a:t>of</a:t>
            </a:r>
            <a:r>
              <a:rPr lang="es-ES" sz="1400" dirty="0"/>
              <a:t> </a:t>
            </a:r>
            <a:r>
              <a:rPr lang="es-ES" sz="1400" dirty="0" err="1"/>
              <a:t>nodes</a:t>
            </a:r>
            <a:r>
              <a:rPr lang="es-ES" sz="1400" dirty="0"/>
              <a:t> </a:t>
            </a:r>
            <a:r>
              <a:rPr lang="es-ES" sz="1400" dirty="0" err="1"/>
              <a:t>increases</a:t>
            </a:r>
            <a:r>
              <a:rPr lang="es-ES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1400" b="1" dirty="0" err="1"/>
              <a:t>Deterministic</a:t>
            </a:r>
            <a:r>
              <a:rPr lang="es-ES" sz="1400" b="1" dirty="0"/>
              <a:t> RF </a:t>
            </a:r>
            <a:r>
              <a:rPr lang="es-ES" sz="1400" b="1" dirty="0" err="1"/>
              <a:t>Generation</a:t>
            </a:r>
            <a:r>
              <a:rPr lang="es-ES" sz="1400" dirty="0"/>
              <a:t>: </a:t>
            </a:r>
            <a:r>
              <a:rPr lang="es-ES" sz="1400" dirty="0" err="1"/>
              <a:t>Implement</a:t>
            </a:r>
            <a:r>
              <a:rPr lang="es-ES" sz="1400" dirty="0"/>
              <a:t> </a:t>
            </a:r>
            <a:r>
              <a:rPr lang="es-ES" sz="1400" dirty="0" err="1"/>
              <a:t>scheduled</a:t>
            </a:r>
            <a:r>
              <a:rPr lang="es-ES" sz="1400" dirty="0"/>
              <a:t> RF </a:t>
            </a:r>
            <a:r>
              <a:rPr lang="es-ES" sz="1400" dirty="0" err="1"/>
              <a:t>generation</a:t>
            </a:r>
            <a:r>
              <a:rPr lang="es-ES" sz="1400" dirty="0"/>
              <a:t> </a:t>
            </a:r>
            <a:r>
              <a:rPr lang="es-ES" sz="1400" dirty="0" err="1"/>
              <a:t>using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common</a:t>
            </a:r>
            <a:r>
              <a:rPr lang="es-ES" sz="1400" dirty="0"/>
              <a:t> White Rabbit </a:t>
            </a:r>
            <a:r>
              <a:rPr lang="es-ES" sz="1400" dirty="0" err="1"/>
              <a:t>timebase</a:t>
            </a:r>
            <a:r>
              <a:rPr lang="es-ES" sz="1400" dirty="0"/>
              <a:t>, </a:t>
            </a:r>
            <a:r>
              <a:rPr lang="es-ES" sz="1400" dirty="0" err="1"/>
              <a:t>enabling</a:t>
            </a:r>
            <a:r>
              <a:rPr lang="es-ES" sz="1400" dirty="0"/>
              <a:t> </a:t>
            </a:r>
            <a:r>
              <a:rPr lang="es-ES" sz="1400" dirty="0" err="1"/>
              <a:t>multiple</a:t>
            </a:r>
            <a:r>
              <a:rPr lang="es-ES" sz="1400" dirty="0"/>
              <a:t> </a:t>
            </a:r>
            <a:r>
              <a:rPr lang="es-ES" sz="1400" dirty="0" err="1"/>
              <a:t>LLRFs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start</a:t>
            </a:r>
            <a:r>
              <a:rPr lang="es-ES" sz="1400" dirty="0"/>
              <a:t> RF </a:t>
            </a:r>
            <a:r>
              <a:rPr lang="es-ES" sz="1400" dirty="0" err="1"/>
              <a:t>generation</a:t>
            </a:r>
            <a:r>
              <a:rPr lang="es-ES" sz="1400" dirty="0"/>
              <a:t> </a:t>
            </a:r>
            <a:r>
              <a:rPr lang="es-ES" sz="1400" dirty="0" err="1"/>
              <a:t>simultaneously</a:t>
            </a:r>
            <a:r>
              <a:rPr lang="es-ES" sz="1400" dirty="0"/>
              <a:t> at </a:t>
            </a:r>
            <a:r>
              <a:rPr lang="es-ES" sz="1400" dirty="0" err="1"/>
              <a:t>predefined</a:t>
            </a:r>
            <a:r>
              <a:rPr lang="es-ES" sz="1400" dirty="0"/>
              <a:t> </a:t>
            </a:r>
            <a:r>
              <a:rPr lang="es-ES" sz="1400" dirty="0" err="1"/>
              <a:t>timestamps</a:t>
            </a:r>
            <a:r>
              <a:rPr lang="es-ES" sz="1400" dirty="0"/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s-ES" sz="1400" b="1" dirty="0" err="1"/>
              <a:t>Phase</a:t>
            </a:r>
            <a:r>
              <a:rPr lang="es-ES" sz="1400" b="1" dirty="0"/>
              <a:t> </a:t>
            </a:r>
            <a:r>
              <a:rPr lang="es-ES" sz="1400" b="1" dirty="0" err="1"/>
              <a:t>Coherence</a:t>
            </a:r>
            <a:r>
              <a:rPr lang="es-ES" sz="1400" dirty="0"/>
              <a:t>: </a:t>
            </a:r>
            <a:r>
              <a:rPr lang="es-ES" sz="1400" dirty="0" err="1"/>
              <a:t>Investigate</a:t>
            </a:r>
            <a:r>
              <a:rPr lang="es-ES" sz="1400" dirty="0"/>
              <a:t> </a:t>
            </a:r>
            <a:r>
              <a:rPr lang="es-ES" sz="1400" dirty="0" err="1"/>
              <a:t>deterministic</a:t>
            </a:r>
            <a:r>
              <a:rPr lang="es-ES" sz="1400" dirty="0"/>
              <a:t>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alignment</a:t>
            </a:r>
            <a:r>
              <a:rPr lang="es-ES" sz="1400" dirty="0"/>
              <a:t> </a:t>
            </a:r>
            <a:r>
              <a:rPr lang="es-ES" sz="1400" dirty="0" err="1"/>
              <a:t>between</a:t>
            </a:r>
            <a:r>
              <a:rPr lang="es-ES" sz="1400" dirty="0"/>
              <a:t> </a:t>
            </a:r>
            <a:r>
              <a:rPr lang="es-ES" sz="1400" dirty="0" err="1"/>
              <a:t>distributed</a:t>
            </a:r>
            <a:r>
              <a:rPr lang="es-ES" sz="1400" dirty="0"/>
              <a:t> </a:t>
            </a:r>
            <a:r>
              <a:rPr lang="es-ES" sz="1400" dirty="0" err="1"/>
              <a:t>LLRFs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enable</a:t>
            </a:r>
            <a:r>
              <a:rPr lang="es-ES" sz="1400" dirty="0"/>
              <a:t> </a:t>
            </a:r>
            <a:r>
              <a:rPr lang="es-ES" sz="1400" dirty="0" err="1"/>
              <a:t>coherent</a:t>
            </a:r>
            <a:r>
              <a:rPr lang="es-ES" sz="1400" dirty="0"/>
              <a:t> RF </a:t>
            </a:r>
            <a:r>
              <a:rPr lang="es-ES" sz="1400" dirty="0" err="1"/>
              <a:t>generation</a:t>
            </a:r>
            <a:r>
              <a:rPr lang="es-ES" sz="1400" dirty="0"/>
              <a:t> </a:t>
            </a:r>
            <a:r>
              <a:rPr lang="es-ES" sz="1400" dirty="0" err="1"/>
              <a:t>across</a:t>
            </a:r>
            <a:r>
              <a:rPr lang="es-ES" sz="1400" dirty="0"/>
              <a:t> </a:t>
            </a:r>
            <a:r>
              <a:rPr lang="es-ES" sz="1400" dirty="0" err="1"/>
              <a:t>multiple</a:t>
            </a:r>
            <a:r>
              <a:rPr lang="es-ES" sz="1400" dirty="0"/>
              <a:t> </a:t>
            </a:r>
            <a:r>
              <a:rPr lang="es-ES" sz="1400" dirty="0" err="1"/>
              <a:t>nodes</a:t>
            </a:r>
            <a:r>
              <a:rPr lang="es-E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7242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F98CF-34DA-0B46-39DA-6639035D5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re 72">
            <a:extLst>
              <a:ext uri="{FF2B5EF4-FFF2-40B4-BE49-F238E27FC236}">
                <a16:creationId xmlns:a16="http://schemas.microsoft.com/office/drawing/2014/main" id="{0B5CAE68-7C0E-F315-32F6-FF1352D2E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784" y="172603"/>
            <a:ext cx="8556653" cy="427037"/>
          </a:xfrm>
        </p:spPr>
        <p:txBody>
          <a:bodyPr>
            <a:normAutofit/>
          </a:bodyPr>
          <a:lstStyle/>
          <a:p>
            <a:r>
              <a:rPr lang="fr-FR" dirty="0"/>
              <a:t>09 – Applications</a:t>
            </a:r>
          </a:p>
        </p:txBody>
      </p:sp>
      <p:sp>
        <p:nvSpPr>
          <p:cNvPr id="2" name="Espace réservé du pied de page 1">
            <a:extLst>
              <a:ext uri="{FF2B5EF4-FFF2-40B4-BE49-F238E27FC236}">
                <a16:creationId xmlns:a16="http://schemas.microsoft.com/office/drawing/2014/main" id="{BA58D3C3-AC7D-29F7-9AA0-626C8C0AE1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8408" y="4797869"/>
            <a:ext cx="6708203" cy="129416"/>
          </a:xfrm>
        </p:spPr>
        <p:txBody>
          <a:bodyPr/>
          <a:lstStyle/>
          <a:p>
            <a:r>
              <a:rPr lang="fr-FR" dirty="0"/>
              <a:t>LLRF Workshop 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EE160AE-062A-F0EC-EAA5-8A1B2E2445D7}"/>
              </a:ext>
            </a:extLst>
          </p:cNvPr>
          <p:cNvSpPr txBox="1"/>
          <p:nvPr/>
        </p:nvSpPr>
        <p:spPr>
          <a:xfrm>
            <a:off x="299925" y="900649"/>
            <a:ext cx="8072550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b="1" dirty="0" err="1"/>
              <a:t>Distributed</a:t>
            </a:r>
            <a:r>
              <a:rPr lang="es-ES" sz="1400" b="1" dirty="0"/>
              <a:t> RF Reference </a:t>
            </a:r>
            <a:r>
              <a:rPr lang="es-ES" sz="1400" b="1" dirty="0" err="1"/>
              <a:t>Generation</a:t>
            </a:r>
            <a:r>
              <a:rPr lang="es-ES" sz="1400" dirty="0"/>
              <a:t>: </a:t>
            </a:r>
            <a:r>
              <a:rPr lang="es-ES" sz="1400" dirty="0" err="1"/>
              <a:t>Distribution</a:t>
            </a:r>
            <a:r>
              <a:rPr lang="es-ES" sz="1400" dirty="0"/>
              <a:t> </a:t>
            </a:r>
            <a:r>
              <a:rPr lang="es-ES" sz="1400" dirty="0" err="1"/>
              <a:t>of</a:t>
            </a:r>
            <a:r>
              <a:rPr lang="es-ES" sz="1400" dirty="0"/>
              <a:t> </a:t>
            </a:r>
            <a:r>
              <a:rPr lang="es-ES" sz="1400" dirty="0" err="1"/>
              <a:t>frequency</a:t>
            </a:r>
            <a:r>
              <a:rPr lang="es-ES" sz="1400" dirty="0"/>
              <a:t> </a:t>
            </a:r>
            <a:r>
              <a:rPr lang="es-ES" sz="1400" dirty="0" err="1"/>
              <a:t>information</a:t>
            </a:r>
            <a:r>
              <a:rPr lang="es-ES" sz="1400" dirty="0"/>
              <a:t> </a:t>
            </a:r>
            <a:r>
              <a:rPr lang="es-ES" sz="1400" dirty="0" err="1"/>
              <a:t>over</a:t>
            </a:r>
            <a:r>
              <a:rPr lang="es-ES" sz="1400" dirty="0"/>
              <a:t> White Rabbit </a:t>
            </a:r>
            <a:r>
              <a:rPr lang="es-ES" sz="1400" dirty="0" err="1"/>
              <a:t>networks</a:t>
            </a:r>
            <a:r>
              <a:rPr lang="es-ES" sz="1400" dirty="0"/>
              <a:t>, </a:t>
            </a:r>
            <a:r>
              <a:rPr lang="es-ES" sz="1400" dirty="0" err="1"/>
              <a:t>enabling</a:t>
            </a:r>
            <a:r>
              <a:rPr lang="es-ES" sz="1400" dirty="0"/>
              <a:t> </a:t>
            </a:r>
            <a:r>
              <a:rPr lang="es-ES" sz="1400" dirty="0" err="1"/>
              <a:t>multiple</a:t>
            </a:r>
            <a:r>
              <a:rPr lang="es-ES" sz="1400" dirty="0"/>
              <a:t> LLRF </a:t>
            </a:r>
            <a:r>
              <a:rPr lang="es-ES" sz="1400" dirty="0" err="1"/>
              <a:t>stations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generate</a:t>
            </a:r>
            <a:r>
              <a:rPr lang="es-ES" sz="1400" dirty="0"/>
              <a:t> </a:t>
            </a:r>
            <a:r>
              <a:rPr lang="es-ES" sz="1400" dirty="0" err="1"/>
              <a:t>frequency-coherent</a:t>
            </a:r>
            <a:r>
              <a:rPr lang="es-ES" sz="1400" dirty="0"/>
              <a:t> RF </a:t>
            </a:r>
            <a:r>
              <a:rPr lang="es-ES" sz="1400" dirty="0" err="1"/>
              <a:t>signals</a:t>
            </a:r>
            <a:r>
              <a:rPr lang="es-ES" sz="1400" dirty="0"/>
              <a:t> </a:t>
            </a:r>
            <a:r>
              <a:rPr lang="es-ES" sz="1400" dirty="0" err="1"/>
              <a:t>without</a:t>
            </a:r>
            <a:r>
              <a:rPr lang="es-ES" sz="1400" dirty="0"/>
              <a:t> </a:t>
            </a:r>
            <a:r>
              <a:rPr lang="es-ES" sz="1400" dirty="0" err="1"/>
              <a:t>requiring</a:t>
            </a:r>
            <a:r>
              <a:rPr lang="es-ES" sz="1400" dirty="0"/>
              <a:t> </a:t>
            </a:r>
            <a:r>
              <a:rPr lang="es-ES" sz="1400" dirty="0" err="1"/>
              <a:t>dedicated</a:t>
            </a:r>
            <a:r>
              <a:rPr lang="es-ES" sz="1400" dirty="0"/>
              <a:t> </a:t>
            </a:r>
            <a:r>
              <a:rPr lang="es-ES" sz="1400" dirty="0" err="1"/>
              <a:t>analog</a:t>
            </a:r>
            <a:r>
              <a:rPr lang="es-ES" sz="1400" dirty="0"/>
              <a:t> RF </a:t>
            </a:r>
            <a:r>
              <a:rPr lang="es-ES" sz="1400" dirty="0" err="1"/>
              <a:t>reference</a:t>
            </a:r>
            <a:r>
              <a:rPr lang="es-ES" sz="1400" dirty="0"/>
              <a:t> </a:t>
            </a:r>
            <a:r>
              <a:rPr lang="es-ES" sz="1400" dirty="0" err="1"/>
              <a:t>distribution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every</a:t>
            </a:r>
            <a:r>
              <a:rPr lang="es-ES" sz="1400" dirty="0"/>
              <a:t> </a:t>
            </a:r>
            <a:r>
              <a:rPr lang="es-ES" sz="1400" dirty="0" err="1"/>
              <a:t>node</a:t>
            </a:r>
            <a:r>
              <a:rPr lang="es-ES" sz="14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b="1" dirty="0"/>
              <a:t>Multi-</a:t>
            </a:r>
            <a:r>
              <a:rPr lang="es-ES" sz="1400" b="1" dirty="0" err="1"/>
              <a:t>Cavity</a:t>
            </a:r>
            <a:r>
              <a:rPr lang="es-ES" sz="1400" b="1" dirty="0"/>
              <a:t> LLRF </a:t>
            </a:r>
            <a:r>
              <a:rPr lang="es-ES" sz="1400" b="1" dirty="0" err="1"/>
              <a:t>Synchronization</a:t>
            </a:r>
            <a:r>
              <a:rPr lang="es-ES" sz="1400" dirty="0"/>
              <a:t>: </a:t>
            </a:r>
            <a:r>
              <a:rPr lang="es-ES" sz="1400" dirty="0" err="1"/>
              <a:t>Coordinated</a:t>
            </a:r>
            <a:r>
              <a:rPr lang="es-ES" sz="1400" dirty="0"/>
              <a:t> </a:t>
            </a:r>
            <a:r>
              <a:rPr lang="es-ES" sz="1400" dirty="0" err="1"/>
              <a:t>frequency</a:t>
            </a:r>
            <a:r>
              <a:rPr lang="es-ES" sz="1400" dirty="0"/>
              <a:t> tracking </a:t>
            </a:r>
            <a:r>
              <a:rPr lang="es-ES" sz="1400" dirty="0" err="1"/>
              <a:t>across</a:t>
            </a:r>
            <a:r>
              <a:rPr lang="es-ES" sz="1400" dirty="0"/>
              <a:t> </a:t>
            </a:r>
            <a:r>
              <a:rPr lang="es-ES" sz="1400" dirty="0" err="1"/>
              <a:t>multiple</a:t>
            </a:r>
            <a:r>
              <a:rPr lang="es-ES" sz="1400" dirty="0"/>
              <a:t> RF </a:t>
            </a:r>
            <a:r>
              <a:rPr lang="es-ES" sz="1400" dirty="0" err="1"/>
              <a:t>cavities</a:t>
            </a:r>
            <a:r>
              <a:rPr lang="es-ES" sz="1400" dirty="0"/>
              <a:t> </a:t>
            </a:r>
            <a:r>
              <a:rPr lang="es-ES" sz="1400" dirty="0" err="1"/>
              <a:t>using</a:t>
            </a:r>
            <a:r>
              <a:rPr lang="es-ES" sz="1400" dirty="0"/>
              <a:t> a </a:t>
            </a:r>
            <a:r>
              <a:rPr lang="es-ES" sz="1400" dirty="0" err="1"/>
              <a:t>common</a:t>
            </a:r>
            <a:r>
              <a:rPr lang="es-ES" sz="1400" dirty="0"/>
              <a:t> master </a:t>
            </a:r>
            <a:r>
              <a:rPr lang="es-ES" sz="1400" dirty="0" err="1"/>
              <a:t>reference</a:t>
            </a:r>
            <a:r>
              <a:rPr lang="es-ES" sz="1400" dirty="0"/>
              <a:t>, </a:t>
            </a:r>
            <a:r>
              <a:rPr lang="es-ES" sz="1400" dirty="0" err="1"/>
              <a:t>while</a:t>
            </a:r>
            <a:r>
              <a:rPr lang="es-ES" sz="1400" dirty="0"/>
              <a:t> </a:t>
            </a:r>
            <a:r>
              <a:rPr lang="es-ES" sz="1400" dirty="0" err="1"/>
              <a:t>allowing</a:t>
            </a:r>
            <a:r>
              <a:rPr lang="es-ES" sz="1400" dirty="0"/>
              <a:t> </a:t>
            </a:r>
            <a:r>
              <a:rPr lang="es-ES" sz="1400" dirty="0" err="1"/>
              <a:t>each</a:t>
            </a:r>
            <a:r>
              <a:rPr lang="es-ES" sz="1400" dirty="0"/>
              <a:t> LLRF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independently</a:t>
            </a:r>
            <a:r>
              <a:rPr lang="es-ES" sz="1400" dirty="0"/>
              <a:t> </a:t>
            </a:r>
            <a:r>
              <a:rPr lang="es-ES" sz="1400" dirty="0" err="1"/>
              <a:t>regulate</a:t>
            </a:r>
            <a:r>
              <a:rPr lang="es-ES" sz="1400" dirty="0"/>
              <a:t> </a:t>
            </a:r>
            <a:r>
              <a:rPr lang="es-ES" sz="1400" dirty="0" err="1"/>
              <a:t>its</a:t>
            </a:r>
            <a:r>
              <a:rPr lang="es-ES" sz="1400" dirty="0"/>
              <a:t> </a:t>
            </a:r>
            <a:r>
              <a:rPr lang="es-ES" sz="1400" dirty="0" err="1"/>
              <a:t>cavity</a:t>
            </a:r>
            <a:r>
              <a:rPr lang="es-ES" sz="1400" dirty="0"/>
              <a:t> </a:t>
            </a:r>
            <a:r>
              <a:rPr lang="es-ES" sz="1400" dirty="0" err="1"/>
              <a:t>amplitude</a:t>
            </a:r>
            <a:r>
              <a:rPr lang="es-ES" sz="1400" dirty="0"/>
              <a:t> and </a:t>
            </a:r>
            <a:r>
              <a:rPr lang="es-ES" sz="1400" dirty="0" err="1"/>
              <a:t>phase</a:t>
            </a:r>
            <a:r>
              <a:rPr lang="es-ES" sz="14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b="1" dirty="0" err="1"/>
              <a:t>Deterministic</a:t>
            </a:r>
            <a:r>
              <a:rPr lang="es-ES" sz="1400" b="1" dirty="0"/>
              <a:t> RF Pulse </a:t>
            </a:r>
            <a:r>
              <a:rPr lang="es-ES" sz="1400" b="1" dirty="0" err="1"/>
              <a:t>Generation</a:t>
            </a:r>
            <a:r>
              <a:rPr lang="es-ES" sz="1400" dirty="0"/>
              <a:t>: </a:t>
            </a:r>
            <a:r>
              <a:rPr lang="es-ES" sz="1400" dirty="0" err="1"/>
              <a:t>Synchronized</a:t>
            </a:r>
            <a:r>
              <a:rPr lang="es-ES" sz="1400" dirty="0"/>
              <a:t> RF </a:t>
            </a:r>
            <a:r>
              <a:rPr lang="es-ES" sz="1400" dirty="0" err="1"/>
              <a:t>generation</a:t>
            </a:r>
            <a:r>
              <a:rPr lang="es-ES" sz="1400" dirty="0"/>
              <a:t> at </a:t>
            </a:r>
            <a:r>
              <a:rPr lang="es-ES" sz="1400" dirty="0" err="1"/>
              <a:t>predefined</a:t>
            </a:r>
            <a:r>
              <a:rPr lang="es-ES" sz="1400" dirty="0"/>
              <a:t> </a:t>
            </a:r>
            <a:r>
              <a:rPr lang="es-ES" sz="1400" dirty="0" err="1"/>
              <a:t>timestamps</a:t>
            </a:r>
            <a:r>
              <a:rPr lang="es-ES" sz="1400" dirty="0"/>
              <a:t> </a:t>
            </a:r>
            <a:r>
              <a:rPr lang="es-ES" sz="1400" dirty="0" err="1"/>
              <a:t>using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common</a:t>
            </a:r>
            <a:r>
              <a:rPr lang="es-ES" sz="1400" dirty="0"/>
              <a:t> White Rabbit </a:t>
            </a:r>
            <a:r>
              <a:rPr lang="es-ES" sz="1400" dirty="0" err="1"/>
              <a:t>timebase</a:t>
            </a:r>
            <a:r>
              <a:rPr lang="es-ES" sz="1400" dirty="0"/>
              <a:t>, </a:t>
            </a:r>
            <a:r>
              <a:rPr lang="es-ES" sz="1400" dirty="0" err="1"/>
              <a:t>enabling</a:t>
            </a:r>
            <a:r>
              <a:rPr lang="es-ES" sz="1400" dirty="0"/>
              <a:t> </a:t>
            </a:r>
            <a:r>
              <a:rPr lang="es-ES" sz="1400" dirty="0" err="1"/>
              <a:t>multiple</a:t>
            </a:r>
            <a:r>
              <a:rPr lang="es-ES" sz="1400" dirty="0"/>
              <a:t> LLRF </a:t>
            </a:r>
            <a:r>
              <a:rPr lang="es-ES" sz="1400" dirty="0" err="1"/>
              <a:t>systems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execute</a:t>
            </a:r>
            <a:r>
              <a:rPr lang="es-ES" sz="1400" dirty="0"/>
              <a:t> </a:t>
            </a:r>
            <a:r>
              <a:rPr lang="es-ES" sz="1400" dirty="0" err="1"/>
              <a:t>precisely</a:t>
            </a:r>
            <a:r>
              <a:rPr lang="es-ES" sz="1400" dirty="0"/>
              <a:t> </a:t>
            </a:r>
            <a:r>
              <a:rPr lang="es-ES" sz="1400" dirty="0" err="1"/>
              <a:t>timed</a:t>
            </a:r>
            <a:r>
              <a:rPr lang="es-ES" sz="1400" dirty="0"/>
              <a:t> RF </a:t>
            </a:r>
            <a:r>
              <a:rPr lang="es-ES" sz="1400" dirty="0" err="1"/>
              <a:t>sequences</a:t>
            </a:r>
            <a:r>
              <a:rPr lang="es-ES" sz="1400" dirty="0"/>
              <a:t> </a:t>
            </a:r>
            <a:r>
              <a:rPr lang="es-ES" sz="1400" dirty="0" err="1"/>
              <a:t>independently</a:t>
            </a:r>
            <a:r>
              <a:rPr lang="es-ES" sz="1400" dirty="0"/>
              <a:t> </a:t>
            </a:r>
            <a:r>
              <a:rPr lang="es-ES" sz="1400" dirty="0" err="1"/>
              <a:t>of</a:t>
            </a:r>
            <a:r>
              <a:rPr lang="es-ES" sz="1400" dirty="0"/>
              <a:t> </a:t>
            </a:r>
            <a:r>
              <a:rPr lang="es-ES" sz="1400" dirty="0" err="1"/>
              <a:t>network</a:t>
            </a:r>
            <a:r>
              <a:rPr lang="es-ES" sz="1400" dirty="0"/>
              <a:t> </a:t>
            </a:r>
            <a:r>
              <a:rPr lang="es-ES" sz="1400" dirty="0" err="1"/>
              <a:t>communication</a:t>
            </a:r>
            <a:r>
              <a:rPr lang="es-ES" sz="1400" dirty="0"/>
              <a:t> </a:t>
            </a:r>
            <a:r>
              <a:rPr lang="es-ES" sz="1400" dirty="0" err="1"/>
              <a:t>delays</a:t>
            </a:r>
            <a:r>
              <a:rPr lang="es-ES" sz="1400" dirty="0"/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endParaRPr lang="es-ES" sz="1400" dirty="0"/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es-ES" sz="1400" b="1" dirty="0" err="1"/>
              <a:t>Synchrotron</a:t>
            </a:r>
            <a:r>
              <a:rPr lang="es-ES" sz="1400" b="1" dirty="0"/>
              <a:t> RF </a:t>
            </a:r>
            <a:r>
              <a:rPr lang="es-ES" sz="1400" b="1" dirty="0" err="1"/>
              <a:t>Frequency</a:t>
            </a:r>
            <a:r>
              <a:rPr lang="es-ES" sz="1400" b="1" dirty="0"/>
              <a:t> Tracking</a:t>
            </a:r>
            <a:r>
              <a:rPr lang="es-ES" sz="1400" dirty="0"/>
              <a:t>: </a:t>
            </a:r>
            <a:r>
              <a:rPr lang="es-ES" sz="1400" dirty="0" err="1"/>
              <a:t>Distribution</a:t>
            </a:r>
            <a:r>
              <a:rPr lang="es-ES" sz="1400" dirty="0"/>
              <a:t> </a:t>
            </a:r>
            <a:r>
              <a:rPr lang="es-ES" sz="1400" dirty="0" err="1"/>
              <a:t>of</a:t>
            </a:r>
            <a:r>
              <a:rPr lang="es-ES" sz="1400" dirty="0"/>
              <a:t> </a:t>
            </a:r>
            <a:r>
              <a:rPr lang="es-ES" sz="1400" dirty="0" err="1"/>
              <a:t>dynamically</a:t>
            </a:r>
            <a:r>
              <a:rPr lang="es-ES" sz="1400" dirty="0"/>
              <a:t> </a:t>
            </a:r>
            <a:r>
              <a:rPr lang="es-ES" sz="1400" dirty="0" err="1"/>
              <a:t>changing</a:t>
            </a:r>
            <a:r>
              <a:rPr lang="es-ES" sz="1400" dirty="0"/>
              <a:t> RF </a:t>
            </a:r>
            <a:r>
              <a:rPr lang="es-ES" sz="1400" dirty="0" err="1"/>
              <a:t>frequency</a:t>
            </a:r>
            <a:r>
              <a:rPr lang="es-ES" sz="1400" dirty="0"/>
              <a:t> </a:t>
            </a:r>
            <a:r>
              <a:rPr lang="es-ES" sz="1400" dirty="0" err="1"/>
              <a:t>references</a:t>
            </a:r>
            <a:r>
              <a:rPr lang="es-ES" sz="1400" dirty="0"/>
              <a:t> </a:t>
            </a:r>
            <a:r>
              <a:rPr lang="es-ES" sz="1400" dirty="0" err="1"/>
              <a:t>during</a:t>
            </a:r>
            <a:r>
              <a:rPr lang="es-ES" sz="1400" dirty="0"/>
              <a:t> </a:t>
            </a:r>
            <a:r>
              <a:rPr lang="es-ES" sz="1400" dirty="0" err="1"/>
              <a:t>accelerator</a:t>
            </a:r>
            <a:r>
              <a:rPr lang="es-ES" sz="1400" dirty="0"/>
              <a:t> </a:t>
            </a:r>
            <a:r>
              <a:rPr lang="es-ES" sz="1400" dirty="0" err="1"/>
              <a:t>ramping</a:t>
            </a:r>
            <a:r>
              <a:rPr lang="es-ES" sz="1400" dirty="0"/>
              <a:t> </a:t>
            </a:r>
            <a:r>
              <a:rPr lang="es-ES" sz="1400" dirty="0" err="1"/>
              <a:t>cycles</a:t>
            </a:r>
            <a:r>
              <a:rPr lang="es-ES" sz="1400" dirty="0"/>
              <a:t>, </a:t>
            </a:r>
            <a:r>
              <a:rPr lang="es-ES" sz="1400" dirty="0" err="1"/>
              <a:t>allowing</a:t>
            </a:r>
            <a:r>
              <a:rPr lang="es-ES" sz="1400" dirty="0"/>
              <a:t> </a:t>
            </a:r>
            <a:r>
              <a:rPr lang="es-ES" sz="1400" dirty="0" err="1"/>
              <a:t>multiple</a:t>
            </a:r>
            <a:r>
              <a:rPr lang="es-ES" sz="1400" dirty="0"/>
              <a:t> RF </a:t>
            </a:r>
            <a:r>
              <a:rPr lang="es-ES" sz="1400" dirty="0" err="1"/>
              <a:t>stations</a:t>
            </a:r>
            <a:r>
              <a:rPr lang="es-ES" sz="1400" dirty="0"/>
              <a:t> </a:t>
            </a:r>
            <a:r>
              <a:rPr lang="es-ES" sz="1400" dirty="0" err="1"/>
              <a:t>to</a:t>
            </a:r>
            <a:r>
              <a:rPr lang="es-ES" sz="1400" dirty="0"/>
              <a:t> </a:t>
            </a:r>
            <a:r>
              <a:rPr lang="es-ES" sz="1400" dirty="0" err="1"/>
              <a:t>follow</a:t>
            </a:r>
            <a:r>
              <a:rPr lang="es-ES" sz="1400" dirty="0"/>
              <a:t> </a:t>
            </a:r>
            <a:r>
              <a:rPr lang="es-ES" sz="1400" dirty="0" err="1"/>
              <a:t>the</a:t>
            </a:r>
            <a:r>
              <a:rPr lang="es-ES" sz="1400" dirty="0"/>
              <a:t> </a:t>
            </a:r>
            <a:r>
              <a:rPr lang="es-ES" sz="1400" dirty="0" err="1"/>
              <a:t>same</a:t>
            </a:r>
            <a:r>
              <a:rPr lang="es-ES" sz="1400" dirty="0"/>
              <a:t> </a:t>
            </a:r>
            <a:r>
              <a:rPr lang="es-ES" sz="1400" dirty="0" err="1"/>
              <a:t>frequency</a:t>
            </a:r>
            <a:r>
              <a:rPr lang="es-ES" sz="1400" dirty="0"/>
              <a:t> </a:t>
            </a:r>
            <a:r>
              <a:rPr lang="es-ES" sz="1400" dirty="0" err="1"/>
              <a:t>profile</a:t>
            </a:r>
            <a:r>
              <a:rPr lang="es-ES" sz="1400" dirty="0"/>
              <a:t> </a:t>
            </a:r>
            <a:r>
              <a:rPr lang="es-ES" sz="1400" dirty="0" err="1"/>
              <a:t>while</a:t>
            </a:r>
            <a:r>
              <a:rPr lang="es-ES" sz="1400" dirty="0"/>
              <a:t> </a:t>
            </a:r>
            <a:r>
              <a:rPr lang="es-ES" sz="1400" dirty="0" err="1"/>
              <a:t>maintaining</a:t>
            </a:r>
            <a:r>
              <a:rPr lang="es-ES" sz="1400" dirty="0"/>
              <a:t> </a:t>
            </a:r>
            <a:r>
              <a:rPr lang="es-ES" sz="1400" dirty="0" err="1"/>
              <a:t>controlled</a:t>
            </a:r>
            <a:r>
              <a:rPr lang="es-ES" sz="1400" dirty="0"/>
              <a:t> relative </a:t>
            </a:r>
            <a:r>
              <a:rPr lang="es-ES" sz="1400" dirty="0" err="1"/>
              <a:t>phase</a:t>
            </a:r>
            <a:r>
              <a:rPr lang="es-ES" sz="1400" dirty="0"/>
              <a:t> </a:t>
            </a:r>
            <a:r>
              <a:rPr lang="es-ES" sz="1400" dirty="0" err="1"/>
              <a:t>stability</a:t>
            </a:r>
            <a:r>
              <a:rPr lang="es-ES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1249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C6BF2-8930-1128-5DF9-9463194AF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generada con IA">
            <a:extLst>
              <a:ext uri="{FF2B5EF4-FFF2-40B4-BE49-F238E27FC236}">
                <a16:creationId xmlns:a16="http://schemas.microsoft.com/office/drawing/2014/main" id="{15C70181-8CB2-52A1-9B94-C8A446E7A2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162" y="256339"/>
            <a:ext cx="8624518" cy="4422342"/>
          </a:xfrm>
          <a:prstGeom prst="rect">
            <a:avLst/>
          </a:prstGeom>
        </p:spPr>
      </p:pic>
      <p:sp>
        <p:nvSpPr>
          <p:cNvPr id="18" name="Espace réservé du pied de page 1">
            <a:extLst>
              <a:ext uri="{FF2B5EF4-FFF2-40B4-BE49-F238E27FC236}">
                <a16:creationId xmlns:a16="http://schemas.microsoft.com/office/drawing/2014/main" id="{98A082E4-2E3F-15D8-2A96-EDFD52F1A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</p:spPr>
        <p:txBody>
          <a:bodyPr/>
          <a:lstStyle/>
          <a:p>
            <a:r>
              <a:rPr lang="fr-FR" dirty="0"/>
              <a:t>LLRF Workshop 2026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FD37A63-7F0D-242B-878D-BA557FB6BB9A}"/>
              </a:ext>
            </a:extLst>
          </p:cNvPr>
          <p:cNvSpPr txBox="1"/>
          <p:nvPr/>
        </p:nvSpPr>
        <p:spPr>
          <a:xfrm>
            <a:off x="360045" y="2572544"/>
            <a:ext cx="278701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900" b="0" i="1" spc="-50" dirty="0">
                <a:solidFill>
                  <a:schemeClr val="bg1"/>
                </a:solidFill>
                <a:cs typeface="Arial"/>
              </a:rPr>
              <a:t>Juan Fernández</a:t>
            </a: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900" b="0" i="1" spc="-50" dirty="0">
                <a:solidFill>
                  <a:schemeClr val="bg1"/>
                </a:solidFill>
                <a:cs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juan.fernandez@nav-timing.safrangroup.com</a:t>
            </a:r>
            <a:endParaRPr lang="en-US" sz="900" b="0" i="1" spc="-50" dirty="0">
              <a:solidFill>
                <a:schemeClr val="bg1"/>
              </a:solidFill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900" b="0" i="1" spc="-50" dirty="0">
                <a:solidFill>
                  <a:schemeClr val="bg1"/>
                </a:solidFill>
                <a:cs typeface="Arial"/>
              </a:rPr>
              <a:t>Javier Carmona</a:t>
            </a: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900" b="0" i="1" spc="-50" dirty="0">
                <a:solidFill>
                  <a:schemeClr val="bg1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javier.carmona@nav-timing.safrangroup.com</a:t>
            </a:r>
            <a:endParaRPr lang="en-US" sz="900" b="0" i="1" spc="-50" dirty="0">
              <a:solidFill>
                <a:schemeClr val="bg1"/>
              </a:solidFill>
              <a:cs typeface="Arial"/>
            </a:endParaRP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900" b="0" i="1" spc="-50" dirty="0">
                <a:solidFill>
                  <a:schemeClr val="bg1"/>
                </a:solidFill>
                <a:cs typeface="Arial"/>
              </a:rPr>
              <a:t>Guillermo Albacete</a:t>
            </a:r>
          </a:p>
          <a:p>
            <a:pPr algn="l">
              <a:spcBef>
                <a:spcPts val="0"/>
              </a:spcBef>
              <a:tabLst>
                <a:tab pos="1438275" algn="l"/>
              </a:tabLst>
            </a:pPr>
            <a:r>
              <a:rPr lang="en-US" sz="900" b="0" i="1" spc="-50" dirty="0">
                <a:solidFill>
                  <a:schemeClr val="bg1"/>
                </a:solidFill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javier.carmona@nav-timing.safrangroup.com</a:t>
            </a:r>
            <a:endParaRPr lang="en-US" sz="900" b="0" i="1" spc="-50" dirty="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4256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1">
            <a:extLst>
              <a:ext uri="{FF2B5EF4-FFF2-40B4-BE49-F238E27FC236}">
                <a16:creationId xmlns:a16="http://schemas.microsoft.com/office/drawing/2014/main" id="{88894547-1162-0951-DEDD-C99BC2B496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06983" y="4759334"/>
            <a:ext cx="6708203" cy="129416"/>
          </a:xfrm>
        </p:spPr>
        <p:txBody>
          <a:bodyPr/>
          <a:lstStyle/>
          <a:p>
            <a:r>
              <a:rPr lang="fr-FR" dirty="0"/>
              <a:t>LLRF Workshop 2026</a:t>
            </a:r>
          </a:p>
        </p:txBody>
      </p:sp>
    </p:spTree>
    <p:extLst>
      <p:ext uri="{BB962C8B-B14F-4D97-AF65-F5344CB8AC3E}">
        <p14:creationId xmlns:p14="http://schemas.microsoft.com/office/powerpoint/2010/main" val="3554744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 advTm="24000">
        <p:fade/>
      </p:transition>
    </mc:Choice>
    <mc:Fallback xmlns="">
      <p:transition spd="slow" advTm="24000">
        <p:fade/>
      </p:transition>
    </mc:Fallback>
  </mc:AlternateContent>
</p:sld>
</file>

<file path=ppt/theme/theme1.xml><?xml version="1.0" encoding="utf-8"?>
<a:theme xmlns:a="http://schemas.openxmlformats.org/drawingml/2006/main" name="CORPORATE">
  <a:themeElements>
    <a:clrScheme name="Corporate">
      <a:dk1>
        <a:srgbClr val="070E1D"/>
      </a:dk1>
      <a:lt1>
        <a:srgbClr val="FFFFFF"/>
      </a:lt1>
      <a:dk2>
        <a:srgbClr val="474E67"/>
      </a:dk2>
      <a:lt2>
        <a:srgbClr val="7D7B8D"/>
      </a:lt2>
      <a:accent1>
        <a:srgbClr val="3B87CC"/>
      </a:accent1>
      <a:accent2>
        <a:srgbClr val="112753"/>
      </a:accent2>
      <a:accent3>
        <a:srgbClr val="EFF1F6"/>
      </a:accent3>
      <a:accent4>
        <a:srgbClr val="112753"/>
      </a:accent4>
      <a:accent5>
        <a:srgbClr val="3B87CC"/>
      </a:accent5>
      <a:accent6>
        <a:srgbClr val="000000"/>
      </a:accent6>
      <a:hlink>
        <a:srgbClr val="1265A2"/>
      </a:hlink>
      <a:folHlink>
        <a:srgbClr val="452BA2"/>
      </a:folHlink>
    </a:clrScheme>
    <a:fontScheme name="Personnalisé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PINK">
  <a:themeElements>
    <a:clrScheme name="Pink">
      <a:dk1>
        <a:srgbClr val="070E1D"/>
      </a:dk1>
      <a:lt1>
        <a:srgbClr val="FFFFFF"/>
      </a:lt1>
      <a:dk2>
        <a:srgbClr val="474E67"/>
      </a:dk2>
      <a:lt2>
        <a:srgbClr val="7D7B8D"/>
      </a:lt2>
      <a:accent1>
        <a:srgbClr val="3B87CC"/>
      </a:accent1>
      <a:accent2>
        <a:srgbClr val="112753"/>
      </a:accent2>
      <a:accent3>
        <a:srgbClr val="EFF1F6"/>
      </a:accent3>
      <a:accent4>
        <a:srgbClr val="C31E4B"/>
      </a:accent4>
      <a:accent5>
        <a:srgbClr val="EB3986"/>
      </a:accent5>
      <a:accent6>
        <a:srgbClr val="000000"/>
      </a:accent6>
      <a:hlink>
        <a:srgbClr val="1265A2"/>
      </a:hlink>
      <a:folHlink>
        <a:srgbClr val="452BA2"/>
      </a:folHlink>
    </a:clrScheme>
    <a:fontScheme name="Personnalisé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RANGE">
  <a:themeElements>
    <a:clrScheme name="Personnalisé 2">
      <a:dk1>
        <a:srgbClr val="070E1D"/>
      </a:dk1>
      <a:lt1>
        <a:srgbClr val="FFFFFF"/>
      </a:lt1>
      <a:dk2>
        <a:srgbClr val="474E67"/>
      </a:dk2>
      <a:lt2>
        <a:srgbClr val="7D7B8D"/>
      </a:lt2>
      <a:accent1>
        <a:srgbClr val="3B87CC"/>
      </a:accent1>
      <a:accent2>
        <a:srgbClr val="112753"/>
      </a:accent2>
      <a:accent3>
        <a:srgbClr val="EFF1F6"/>
      </a:accent3>
      <a:accent4>
        <a:srgbClr val="FF7800"/>
      </a:accent4>
      <a:accent5>
        <a:srgbClr val="FFB600"/>
      </a:accent5>
      <a:accent6>
        <a:srgbClr val="000000"/>
      </a:accent6>
      <a:hlink>
        <a:srgbClr val="1265A2"/>
      </a:hlink>
      <a:folHlink>
        <a:srgbClr val="452BA2"/>
      </a:folHlink>
    </a:clrScheme>
    <a:fontScheme name="Personnalisé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4.xml><?xml version="1.0" encoding="utf-8"?>
<a:theme xmlns:a="http://schemas.openxmlformats.org/drawingml/2006/main" name="GREEN">
  <a:themeElements>
    <a:clrScheme name="Personnalisé 4">
      <a:dk1>
        <a:srgbClr val="070E1D"/>
      </a:dk1>
      <a:lt1>
        <a:srgbClr val="FFFFFF"/>
      </a:lt1>
      <a:dk2>
        <a:srgbClr val="474E67"/>
      </a:dk2>
      <a:lt2>
        <a:srgbClr val="7D7B8D"/>
      </a:lt2>
      <a:accent1>
        <a:srgbClr val="3B87CC"/>
      </a:accent1>
      <a:accent2>
        <a:srgbClr val="112753"/>
      </a:accent2>
      <a:accent3>
        <a:srgbClr val="EFF1F6"/>
      </a:accent3>
      <a:accent4>
        <a:srgbClr val="00491E"/>
      </a:accent4>
      <a:accent5>
        <a:srgbClr val="2CC84D"/>
      </a:accent5>
      <a:accent6>
        <a:srgbClr val="000000"/>
      </a:accent6>
      <a:hlink>
        <a:srgbClr val="1265A2"/>
      </a:hlink>
      <a:folHlink>
        <a:srgbClr val="452BA2"/>
      </a:folHlink>
    </a:clrScheme>
    <a:fontScheme name="Personnalisé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LIGHT BLUE">
  <a:themeElements>
    <a:clrScheme name="Personnalisé 6">
      <a:dk1>
        <a:srgbClr val="070E1D"/>
      </a:dk1>
      <a:lt1>
        <a:srgbClr val="FFFFFF"/>
      </a:lt1>
      <a:dk2>
        <a:srgbClr val="474E67"/>
      </a:dk2>
      <a:lt2>
        <a:srgbClr val="7D7B8D"/>
      </a:lt2>
      <a:accent1>
        <a:srgbClr val="3B87CC"/>
      </a:accent1>
      <a:accent2>
        <a:srgbClr val="112753"/>
      </a:accent2>
      <a:accent3>
        <a:srgbClr val="EFF1F6"/>
      </a:accent3>
      <a:accent4>
        <a:srgbClr val="2C4D59"/>
      </a:accent4>
      <a:accent5>
        <a:srgbClr val="15D0CB"/>
      </a:accent5>
      <a:accent6>
        <a:srgbClr val="000000"/>
      </a:accent6>
      <a:hlink>
        <a:srgbClr val="1265A2"/>
      </a:hlink>
      <a:folHlink>
        <a:srgbClr val="452BA2"/>
      </a:folHlink>
    </a:clrScheme>
    <a:fontScheme name="Personnalisé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ffe6b36-a60a-460a-8091-31408c1b3fdc" xsi:nil="true"/>
    <lcf76f155ced4ddcb4097134ff3c332f xmlns="f8cd9fab-d6a4-48e1-88a2-b6db40b35cb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B803794200D2A4389A2CE4E09681BED" ma:contentTypeVersion="19" ma:contentTypeDescription="Create a new document." ma:contentTypeScope="" ma:versionID="d6f3b10d9978fe5714c69ba974543833">
  <xsd:schema xmlns:xsd="http://www.w3.org/2001/XMLSchema" xmlns:xs="http://www.w3.org/2001/XMLSchema" xmlns:p="http://schemas.microsoft.com/office/2006/metadata/properties" xmlns:ns2="f8cd9fab-d6a4-48e1-88a2-b6db40b35cbf" xmlns:ns3="8ffe6b36-a60a-460a-8091-31408c1b3fdc" targetNamespace="http://schemas.microsoft.com/office/2006/metadata/properties" ma:root="true" ma:fieldsID="978aa48b063a97950f06dd6584a46dce" ns2:_="" ns3:_="">
    <xsd:import namespace="f8cd9fab-d6a4-48e1-88a2-b6db40b35cbf"/>
    <xsd:import namespace="8ffe6b36-a60a-460a-8091-31408c1b3f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cd9fab-d6a4-48e1-88a2-b6db40b35c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b56850c2-cf7c-4d30-806c-1ae5c5f75bc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fe6b36-a60a-460a-8091-31408c1b3f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38786ae6-a086-4db9-b6c2-9cced5919b08}" ma:internalName="TaxCatchAll" ma:showField="CatchAllData" ma:web="8ffe6b36-a60a-460a-8091-31408c1b3f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FD68071-59ED-4B6F-89F3-D12FE284B415}">
  <ds:schemaRefs>
    <ds:schemaRef ds:uri="http://purl.org/dc/terms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360041f8-c469-4d72-89e2-5719ae378477"/>
    <ds:schemaRef ds:uri="0950931e-8fe9-4030-b985-d6f540c4895f"/>
    <ds:schemaRef ds:uri="http://www.w3.org/XML/1998/namespace"/>
    <ds:schemaRef ds:uri="http://purl.org/dc/dcmitype/"/>
    <ds:schemaRef ds:uri="8ffe6b36-a60a-460a-8091-31408c1b3fdc"/>
    <ds:schemaRef ds:uri="f8cd9fab-d6a4-48e1-88a2-b6db40b35cbf"/>
  </ds:schemaRefs>
</ds:datastoreItem>
</file>

<file path=customXml/itemProps2.xml><?xml version="1.0" encoding="utf-8"?>
<ds:datastoreItem xmlns:ds="http://schemas.openxmlformats.org/officeDocument/2006/customXml" ds:itemID="{341D9D5D-4D60-4D54-BCDC-81FB8E19A13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8cd9fab-d6a4-48e1-88a2-b6db40b35cbf"/>
    <ds:schemaRef ds:uri="8ffe6b36-a60a-460a-8091-31408c1b3fd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5B0529E-76AA-4615-A91A-81969F0056F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6376</TotalTime>
  <Words>908</Words>
  <Application>Microsoft Office PowerPoint</Application>
  <PresentationFormat>Personalizado</PresentationFormat>
  <Paragraphs>144</Paragraphs>
  <Slides>16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5</vt:i4>
      </vt:variant>
      <vt:variant>
        <vt:lpstr>Títulos de diapositiva</vt:lpstr>
      </vt:variant>
      <vt:variant>
        <vt:i4>16</vt:i4>
      </vt:variant>
    </vt:vector>
  </HeadingPairs>
  <TitlesOfParts>
    <vt:vector size="29" baseType="lpstr">
      <vt:lpstr>Arial</vt:lpstr>
      <vt:lpstr>ArialMT</vt:lpstr>
      <vt:lpstr>Calibri</vt:lpstr>
      <vt:lpstr>General Sans Semibold</vt:lpstr>
      <vt:lpstr>Microsoft Sans Serif</vt:lpstr>
      <vt:lpstr>Segoe UI</vt:lpstr>
      <vt:lpstr>Segoe UI Black</vt:lpstr>
      <vt:lpstr>Wingdings</vt:lpstr>
      <vt:lpstr>CORPORATE</vt:lpstr>
      <vt:lpstr>PINK</vt:lpstr>
      <vt:lpstr>ORANGE</vt:lpstr>
      <vt:lpstr>GREEN</vt:lpstr>
      <vt:lpstr>LIGHT BLUE</vt:lpstr>
      <vt:lpstr>Presentación de PowerPoint</vt:lpstr>
      <vt:lpstr>Presentación de PowerPoint</vt:lpstr>
      <vt:lpstr>01 – Safran Spain – SCT department</vt:lpstr>
      <vt:lpstr>02 – Experiment</vt:lpstr>
      <vt:lpstr>03 – Introduction</vt:lpstr>
      <vt:lpstr>03 – Introduction</vt:lpstr>
      <vt:lpstr>04 – LLRF digital PLL</vt:lpstr>
      <vt:lpstr>04 – LLRF digital PLL</vt:lpstr>
      <vt:lpstr>05 – Distributed PLL</vt:lpstr>
      <vt:lpstr>06 – Measurements</vt:lpstr>
      <vt:lpstr>07 – Results </vt:lpstr>
      <vt:lpstr>07 – Results </vt:lpstr>
      <vt:lpstr>08 – Next Steps </vt:lpstr>
      <vt:lpstr>09 – Applications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pagecran</dc:creator>
  <cp:lastModifiedBy>Juan Fernandez</cp:lastModifiedBy>
  <cp:revision>3</cp:revision>
  <cp:lastPrinted>2024-03-13T17:06:32Z</cp:lastPrinted>
  <dcterms:created xsi:type="dcterms:W3CDTF">2013-03-06T15:31:41Z</dcterms:created>
  <dcterms:modified xsi:type="dcterms:W3CDTF">2026-10-12T20:22:17Z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bb961bf9-d2c3-49f3-b774-0a74abb297cd</vt:lpwstr>
  </property>
  <property fmtid="{D5CDD505-2E9C-101B-9397-08002B2CF9AE}" pid="3" name="Confidentiality">
    <vt:lpwstr>C1</vt:lpwstr>
  </property>
  <property fmtid="{D5CDD505-2E9C-101B-9397-08002B2CF9AE}" pid="4" name="NationalSecret">
    <vt:lpwstr>NONS</vt:lpwstr>
  </property>
  <property fmtid="{D5CDD505-2E9C-101B-9397-08002B2CF9AE}" pid="5" name="ExportControl">
    <vt:lpwstr/>
  </property>
  <property fmtid="{D5CDD505-2E9C-101B-9397-08002B2CF9AE}" pid="6" name="MediaServiceImageTags">
    <vt:lpwstr/>
  </property>
  <property fmtid="{D5CDD505-2E9C-101B-9397-08002B2CF9AE}" pid="7" name="MSIP_Label_36fef848-55b7-414c-8e5d-50697d030e75_Enabled">
    <vt:lpwstr>true</vt:lpwstr>
  </property>
  <property fmtid="{D5CDD505-2E9C-101B-9397-08002B2CF9AE}" pid="8" name="MSIP_Label_36fef848-55b7-414c-8e5d-50697d030e75_SetDate">
    <vt:lpwstr>2025-03-24T12:20:07Z</vt:lpwstr>
  </property>
  <property fmtid="{D5CDD505-2E9C-101B-9397-08002B2CF9AE}" pid="9" name="MSIP_Label_36fef848-55b7-414c-8e5d-50697d030e75_Method">
    <vt:lpwstr>Standard</vt:lpwstr>
  </property>
  <property fmtid="{D5CDD505-2E9C-101B-9397-08002B2CF9AE}" pid="10" name="MSIP_Label_36fef848-55b7-414c-8e5d-50697d030e75_Name">
    <vt:lpwstr>C2 - Confidential</vt:lpwstr>
  </property>
  <property fmtid="{D5CDD505-2E9C-101B-9397-08002B2CF9AE}" pid="11" name="MSIP_Label_36fef848-55b7-414c-8e5d-50697d030e75_SiteId">
    <vt:lpwstr>a263030c-9c1b-421f-9471-1dec0b29c664</vt:lpwstr>
  </property>
  <property fmtid="{D5CDD505-2E9C-101B-9397-08002B2CF9AE}" pid="12" name="MSIP_Label_36fef848-55b7-414c-8e5d-50697d030e75_ActionId">
    <vt:lpwstr>3f556431-e12a-425d-b66a-5cfb7e53e637</vt:lpwstr>
  </property>
  <property fmtid="{D5CDD505-2E9C-101B-9397-08002B2CF9AE}" pid="13" name="MSIP_Label_36fef848-55b7-414c-8e5d-50697d030e75_ContentBits">
    <vt:lpwstr>1</vt:lpwstr>
  </property>
  <property fmtid="{D5CDD505-2E9C-101B-9397-08002B2CF9AE}" pid="14" name="MSIP_Label_36fef848-55b7-414c-8e5d-50697d030e75_Tag">
    <vt:lpwstr>10, 3, 0, 1</vt:lpwstr>
  </property>
  <property fmtid="{D5CDD505-2E9C-101B-9397-08002B2CF9AE}" pid="15" name="ClassificationContentMarkingHeaderLocations">
    <vt:lpwstr>CORPORATE:7\PINK:7\ORANGE:7\GREEN:7\LIGHT BLUE:7</vt:lpwstr>
  </property>
  <property fmtid="{D5CDD505-2E9C-101B-9397-08002B2CF9AE}" pid="16" name="ClassificationContentMarkingHeaderText">
    <vt:lpwstr>C2 - Confidential</vt:lpwstr>
  </property>
  <property fmtid="{D5CDD505-2E9C-101B-9397-08002B2CF9AE}" pid="17" name="ContentTypeId">
    <vt:lpwstr>0x010100DB803794200D2A4389A2CE4E09681BED</vt:lpwstr>
  </property>
</Properties>
</file>