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sldIdLst>
    <p:sldId id="257" r:id="rId5"/>
    <p:sldId id="1619" r:id="rId6"/>
    <p:sldId id="1620" r:id="rId7"/>
    <p:sldId id="267" r:id="rId8"/>
    <p:sldId id="268" r:id="rId9"/>
    <p:sldId id="269" r:id="rId10"/>
    <p:sldId id="270" r:id="rId11"/>
    <p:sldId id="1636" r:id="rId12"/>
    <p:sldId id="1639" r:id="rId13"/>
    <p:sldId id="1638" r:id="rId14"/>
    <p:sldId id="1637" r:id="rId15"/>
    <p:sldId id="1634" r:id="rId16"/>
    <p:sldId id="1624" r:id="rId17"/>
    <p:sldId id="1625" r:id="rId18"/>
    <p:sldId id="1632" r:id="rId19"/>
    <p:sldId id="1635" r:id="rId20"/>
    <p:sldId id="1260" r:id="rId21"/>
  </p:sldIdLst>
  <p:sldSz cx="12192000" cy="6858000"/>
  <p:notesSz cx="9926638" cy="14352588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607" userDrawn="1">
          <p15:clr>
            <a:srgbClr val="A4A3A4"/>
          </p15:clr>
        </p15:guide>
        <p15:guide id="2" orient="horz" pos="3475" userDrawn="1">
          <p15:clr>
            <a:srgbClr val="A4A3A4"/>
          </p15:clr>
        </p15:guide>
        <p15:guide id="3" pos="1118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A61D35-1DF7-CE58-2F1D-473FE87605BB}" name="Kevin Pepitone" initials="KP" userId="S::kevin.pepitone@scandinovasystems.com::563919ae-a76a-4d0c-8b64-9b0fd13d7fef" providerId="AD"/>
  <p188:author id="{FC7C1593-1604-219D-664B-E8AB68BE91EB}" name="Anders Larsson" initials="AL" userId="S::anders.larsson@scandinovasystems.com::f16de734-7464-442b-93a7-141357bedab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3FF"/>
    <a:srgbClr val="A0FA4B"/>
    <a:srgbClr val="DC5026"/>
    <a:srgbClr val="640A9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llanmörkt format 1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84"/>
      </p:cViewPr>
      <p:guideLst>
        <p:guide pos="6607"/>
        <p:guide orient="horz" pos="3475"/>
        <p:guide pos="111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Pepitone" userId="563919ae-a76a-4d0c-8b64-9b0fd13d7fef" providerId="ADAL" clId="{8A95BE66-659D-4782-B486-EEBC5A48CEA2}"/>
    <pc:docChg chg="undo redo custSel addSld delSld modSld sldOrd modNotesMaster">
      <pc:chgData name="Kevin Pepitone" userId="563919ae-a76a-4d0c-8b64-9b0fd13d7fef" providerId="ADAL" clId="{8A95BE66-659D-4782-B486-EEBC5A48CEA2}" dt="2026-10-12T20:49:37.091" v="8443" actId="729"/>
      <pc:docMkLst>
        <pc:docMk/>
      </pc:docMkLst>
      <pc:sldChg chg="modSp mod">
        <pc:chgData name="Kevin Pepitone" userId="563919ae-a76a-4d0c-8b64-9b0fd13d7fef" providerId="ADAL" clId="{8A95BE66-659D-4782-B486-EEBC5A48CEA2}" dt="2026-09-18T11:01:00.840" v="6814" actId="20577"/>
        <pc:sldMkLst>
          <pc:docMk/>
          <pc:sldMk cId="1373606108" sldId="257"/>
        </pc:sldMkLst>
        <pc:spChg chg="mod">
          <ac:chgData name="Kevin Pepitone" userId="563919ae-a76a-4d0c-8b64-9b0fd13d7fef" providerId="ADAL" clId="{8A95BE66-659D-4782-B486-EEBC5A48CEA2}" dt="2026-09-18T11:01:00.840" v="6814" actId="20577"/>
          <ac:spMkLst>
            <pc:docMk/>
            <pc:sldMk cId="1373606108" sldId="257"/>
            <ac:spMk id="2" creationId="{ABC3D95C-1067-2925-BCDB-C184B3C7940D}"/>
          </ac:spMkLst>
        </pc:spChg>
        <pc:spChg chg="mod">
          <ac:chgData name="Kevin Pepitone" userId="563919ae-a76a-4d0c-8b64-9b0fd13d7fef" providerId="ADAL" clId="{8A95BE66-659D-4782-B486-EEBC5A48CEA2}" dt="2026-09-18T11:00:34.786" v="6790" actId="20577"/>
          <ac:spMkLst>
            <pc:docMk/>
            <pc:sldMk cId="1373606108" sldId="257"/>
            <ac:spMk id="3" creationId="{FB859025-3994-6C89-0817-094749657C23}"/>
          </ac:spMkLst>
        </pc:spChg>
      </pc:sldChg>
      <pc:sldChg chg="add">
        <pc:chgData name="Kevin Pepitone" userId="563919ae-a76a-4d0c-8b64-9b0fd13d7fef" providerId="ADAL" clId="{8A95BE66-659D-4782-B486-EEBC5A48CEA2}" dt="2026-09-18T11:01:41.209" v="6820"/>
        <pc:sldMkLst>
          <pc:docMk/>
          <pc:sldMk cId="63847745" sldId="267"/>
        </pc:sldMkLst>
      </pc:sldChg>
      <pc:sldChg chg="modSp add">
        <pc:chgData name="Kevin Pepitone" userId="563919ae-a76a-4d0c-8b64-9b0fd13d7fef" providerId="ADAL" clId="{8A95BE66-659D-4782-B486-EEBC5A48CEA2}" dt="2026-09-23T06:32:40.726" v="6997" actId="207"/>
        <pc:sldMkLst>
          <pc:docMk/>
          <pc:sldMk cId="1245831397" sldId="268"/>
        </pc:sldMkLst>
        <pc:spChg chg="mod">
          <ac:chgData name="Kevin Pepitone" userId="563919ae-a76a-4d0c-8b64-9b0fd13d7fef" providerId="ADAL" clId="{8A95BE66-659D-4782-B486-EEBC5A48CEA2}" dt="2026-09-23T06:32:40.726" v="6997" actId="207"/>
          <ac:spMkLst>
            <pc:docMk/>
            <pc:sldMk cId="1245831397" sldId="268"/>
            <ac:spMk id="12" creationId="{51CBC315-36CE-CDDD-6794-153124AADCE9}"/>
          </ac:spMkLst>
        </pc:spChg>
      </pc:sldChg>
      <pc:sldChg chg="add">
        <pc:chgData name="Kevin Pepitone" userId="563919ae-a76a-4d0c-8b64-9b0fd13d7fef" providerId="ADAL" clId="{8A95BE66-659D-4782-B486-EEBC5A48CEA2}" dt="2026-09-18T11:01:41.209" v="6820"/>
        <pc:sldMkLst>
          <pc:docMk/>
          <pc:sldMk cId="384204209" sldId="269"/>
        </pc:sldMkLst>
      </pc:sldChg>
      <pc:sldChg chg="modSp add mod">
        <pc:chgData name="Kevin Pepitone" userId="563919ae-a76a-4d0c-8b64-9b0fd13d7fef" providerId="ADAL" clId="{8A95BE66-659D-4782-B486-EEBC5A48CEA2}" dt="2026-09-18T11:02:41.685" v="6831" actId="207"/>
        <pc:sldMkLst>
          <pc:docMk/>
          <pc:sldMk cId="2900406502" sldId="270"/>
        </pc:sldMkLst>
        <pc:spChg chg="mod">
          <ac:chgData name="Kevin Pepitone" userId="563919ae-a76a-4d0c-8b64-9b0fd13d7fef" providerId="ADAL" clId="{8A95BE66-659D-4782-B486-EEBC5A48CEA2}" dt="2026-09-18T11:02:24.705" v="6826" actId="207"/>
          <ac:spMkLst>
            <pc:docMk/>
            <pc:sldMk cId="2900406502" sldId="270"/>
            <ac:spMk id="13" creationId="{535DCDD5-004B-EF27-415D-D1E9E38C22FB}"/>
          </ac:spMkLst>
        </pc:spChg>
        <pc:spChg chg="mod">
          <ac:chgData name="Kevin Pepitone" userId="563919ae-a76a-4d0c-8b64-9b0fd13d7fef" providerId="ADAL" clId="{8A95BE66-659D-4782-B486-EEBC5A48CEA2}" dt="2026-09-18T11:02:37.178" v="6830" actId="207"/>
          <ac:spMkLst>
            <pc:docMk/>
            <pc:sldMk cId="2900406502" sldId="270"/>
            <ac:spMk id="14" creationId="{CFFF1E93-8AEA-5350-BF45-9D353070E0BC}"/>
          </ac:spMkLst>
        </pc:spChg>
        <pc:spChg chg="mod">
          <ac:chgData name="Kevin Pepitone" userId="563919ae-a76a-4d0c-8b64-9b0fd13d7fef" providerId="ADAL" clId="{8A95BE66-659D-4782-B486-EEBC5A48CEA2}" dt="2026-09-18T11:02:41.685" v="6831" actId="207"/>
          <ac:spMkLst>
            <pc:docMk/>
            <pc:sldMk cId="2900406502" sldId="270"/>
            <ac:spMk id="15" creationId="{686E0223-1E62-848F-3C08-6846CEEBB910}"/>
          </ac:spMkLst>
        </pc:spChg>
        <pc:graphicFrameChg chg="modGraphic">
          <ac:chgData name="Kevin Pepitone" userId="563919ae-a76a-4d0c-8b64-9b0fd13d7fef" providerId="ADAL" clId="{8A95BE66-659D-4782-B486-EEBC5A48CEA2}" dt="2026-09-18T11:02:19.267" v="6825" actId="207"/>
          <ac:graphicFrameMkLst>
            <pc:docMk/>
            <pc:sldMk cId="2900406502" sldId="270"/>
            <ac:graphicFrameMk id="7" creationId="{E2A1843D-3FF2-FD26-3B55-4FA1650216C9}"/>
          </ac:graphicFrameMkLst>
        </pc:graphicFrameChg>
        <pc:picChg chg="mod">
          <ac:chgData name="Kevin Pepitone" userId="563919ae-a76a-4d0c-8b64-9b0fd13d7fef" providerId="ADAL" clId="{8A95BE66-659D-4782-B486-EEBC5A48CEA2}" dt="2026-09-18T11:01:59.130" v="6822" actId="1076"/>
          <ac:picMkLst>
            <pc:docMk/>
            <pc:sldMk cId="2900406502" sldId="270"/>
            <ac:picMk id="20" creationId="{3FEC709A-381D-8E10-C09C-21F6A088350F}"/>
          </ac:picMkLst>
        </pc:picChg>
      </pc:sldChg>
      <pc:sldChg chg="addSp delSp modSp mod ord">
        <pc:chgData name="Kevin Pepitone" userId="563919ae-a76a-4d0c-8b64-9b0fd13d7fef" providerId="ADAL" clId="{8A95BE66-659D-4782-B486-EEBC5A48CEA2}" dt="2026-09-23T06:27:13.482" v="6930" actId="1076"/>
        <pc:sldMkLst>
          <pc:docMk/>
          <pc:sldMk cId="1311583429" sldId="1619"/>
        </pc:sldMkLst>
        <pc:spChg chg="mod">
          <ac:chgData name="Kevin Pepitone" userId="563919ae-a76a-4d0c-8b64-9b0fd13d7fef" providerId="ADAL" clId="{8A95BE66-659D-4782-B486-EEBC5A48CEA2}" dt="2026-09-23T06:27:06.863" v="6928" actId="20577"/>
          <ac:spMkLst>
            <pc:docMk/>
            <pc:sldMk cId="1311583429" sldId="1619"/>
            <ac:spMk id="3" creationId="{72EB6EB3-16AA-D952-9CC9-24374E476E5F}"/>
          </ac:spMkLst>
        </pc:spChg>
        <pc:spChg chg="mod">
          <ac:chgData name="Kevin Pepitone" userId="563919ae-a76a-4d0c-8b64-9b0fd13d7fef" providerId="ADAL" clId="{8A95BE66-659D-4782-B486-EEBC5A48CEA2}" dt="2026-09-23T06:26:56.994" v="6924" actId="20577"/>
          <ac:spMkLst>
            <pc:docMk/>
            <pc:sldMk cId="1311583429" sldId="1619"/>
            <ac:spMk id="5" creationId="{33493EE9-FF45-7A99-1018-EEB8A6976E3B}"/>
          </ac:spMkLst>
        </pc:spChg>
        <pc:spChg chg="mod">
          <ac:chgData name="Kevin Pepitone" userId="563919ae-a76a-4d0c-8b64-9b0fd13d7fef" providerId="ADAL" clId="{8A95BE66-659D-4782-B486-EEBC5A48CEA2}" dt="2026-09-23T06:26:59.988" v="6925" actId="20577"/>
          <ac:spMkLst>
            <pc:docMk/>
            <pc:sldMk cId="1311583429" sldId="1619"/>
            <ac:spMk id="6" creationId="{B7EEB8D7-24C0-F399-9441-A6B496BD21D2}"/>
          </ac:spMkLst>
        </pc:spChg>
        <pc:picChg chg="mod">
          <ac:chgData name="Kevin Pepitone" userId="563919ae-a76a-4d0c-8b64-9b0fd13d7fef" providerId="ADAL" clId="{8A95BE66-659D-4782-B486-EEBC5A48CEA2}" dt="2026-09-23T06:27:13.482" v="6930" actId="1076"/>
          <ac:picMkLst>
            <pc:docMk/>
            <pc:sldMk cId="1311583429" sldId="1619"/>
            <ac:picMk id="4" creationId="{0C58157D-5B15-EFB6-F95C-A65F74F805C5}"/>
          </ac:picMkLst>
        </pc:picChg>
      </pc:sldChg>
      <pc:sldChg chg="addSp delSp modSp new mod modAnim">
        <pc:chgData name="Kevin Pepitone" userId="563919ae-a76a-4d0c-8b64-9b0fd13d7fef" providerId="ADAL" clId="{8A95BE66-659D-4782-B486-EEBC5A48CEA2}" dt="2026-10-12T20:42:31.997" v="8442" actId="20577"/>
        <pc:sldMkLst>
          <pc:docMk/>
          <pc:sldMk cId="683879558" sldId="1620"/>
        </pc:sldMkLst>
        <pc:spChg chg="mod">
          <ac:chgData name="Kevin Pepitone" userId="563919ae-a76a-4d0c-8b64-9b0fd13d7fef" providerId="ADAL" clId="{8A95BE66-659D-4782-B486-EEBC5A48CEA2}" dt="2026-09-23T06:27:28.923" v="6964" actId="20577"/>
          <ac:spMkLst>
            <pc:docMk/>
            <pc:sldMk cId="683879558" sldId="1620"/>
            <ac:spMk id="2" creationId="{C8D2EFE2-7A6E-51DB-6013-FCF916DB237B}"/>
          </ac:spMkLst>
        </pc:spChg>
        <pc:spChg chg="mod">
          <ac:chgData name="Kevin Pepitone" userId="563919ae-a76a-4d0c-8b64-9b0fd13d7fef" providerId="ADAL" clId="{8A95BE66-659D-4782-B486-EEBC5A48CEA2}" dt="2026-09-23T06:27:20.271" v="6940" actId="20577"/>
          <ac:spMkLst>
            <pc:docMk/>
            <pc:sldMk cId="683879558" sldId="1620"/>
            <ac:spMk id="4" creationId="{173792F1-4E63-048F-8F48-8331237D3A92}"/>
          </ac:spMkLst>
        </pc:spChg>
        <pc:spChg chg="add mod">
          <ac:chgData name="Kevin Pepitone" userId="563919ae-a76a-4d0c-8b64-9b0fd13d7fef" providerId="ADAL" clId="{8A95BE66-659D-4782-B486-EEBC5A48CEA2}" dt="2026-09-24T11:11:54.435" v="7280" actId="1076"/>
          <ac:spMkLst>
            <pc:docMk/>
            <pc:sldMk cId="683879558" sldId="1620"/>
            <ac:spMk id="6" creationId="{5E3568CE-98A3-65BD-79B5-F830267571C4}"/>
          </ac:spMkLst>
        </pc:spChg>
        <pc:spChg chg="add mod">
          <ac:chgData name="Kevin Pepitone" userId="563919ae-a76a-4d0c-8b64-9b0fd13d7fef" providerId="ADAL" clId="{8A95BE66-659D-4782-B486-EEBC5A48CEA2}" dt="2026-10-12T20:42:31.997" v="8442" actId="20577"/>
          <ac:spMkLst>
            <pc:docMk/>
            <pc:sldMk cId="683879558" sldId="1620"/>
            <ac:spMk id="7" creationId="{B3AFFC5F-069C-031C-16C7-509E8792B064}"/>
          </ac:spMkLst>
        </pc:spChg>
      </pc:sldChg>
      <pc:sldChg chg="add">
        <pc:chgData name="Kevin Pepitone" userId="563919ae-a76a-4d0c-8b64-9b0fd13d7fef" providerId="ADAL" clId="{8A95BE66-659D-4782-B486-EEBC5A48CEA2}" dt="2026-09-23T06:25:31.252" v="6834"/>
        <pc:sldMkLst>
          <pc:docMk/>
          <pc:sldMk cId="518265567" sldId="1624"/>
        </pc:sldMkLst>
      </pc:sldChg>
      <pc:sldChg chg="addSp delSp modSp add mod addAnim delAnim modAnim">
        <pc:chgData name="Kevin Pepitone" userId="563919ae-a76a-4d0c-8b64-9b0fd13d7fef" providerId="ADAL" clId="{8A95BE66-659D-4782-B486-EEBC5A48CEA2}" dt="2026-10-02T07:44:21.002" v="8413"/>
        <pc:sldMkLst>
          <pc:docMk/>
          <pc:sldMk cId="2271188830" sldId="1625"/>
        </pc:sldMkLst>
        <pc:spChg chg="add del mod">
          <ac:chgData name="Kevin Pepitone" userId="563919ae-a76a-4d0c-8b64-9b0fd13d7fef" providerId="ADAL" clId="{8A95BE66-659D-4782-B486-EEBC5A48CEA2}" dt="2026-09-24T15:30:50.151" v="7652" actId="478"/>
          <ac:spMkLst>
            <pc:docMk/>
            <pc:sldMk cId="2271188830" sldId="1625"/>
            <ac:spMk id="10" creationId="{CF8E421F-AE87-31AC-8A66-18D372DB2FD9}"/>
          </ac:spMkLst>
        </pc:spChg>
        <pc:spChg chg="mod ord">
          <ac:chgData name="Kevin Pepitone" userId="563919ae-a76a-4d0c-8b64-9b0fd13d7fef" providerId="ADAL" clId="{8A95BE66-659D-4782-B486-EEBC5A48CEA2}" dt="2026-09-24T13:01:51.293" v="7641" actId="20577"/>
          <ac:spMkLst>
            <pc:docMk/>
            <pc:sldMk cId="2271188830" sldId="1625"/>
            <ac:spMk id="11" creationId="{DBC5CB25-0F58-8B08-98C2-754ADBF6FEEC}"/>
          </ac:spMkLst>
        </pc:spChg>
      </pc:sldChg>
      <pc:sldChg chg="modSp add">
        <pc:chgData name="Kevin Pepitone" userId="563919ae-a76a-4d0c-8b64-9b0fd13d7fef" providerId="ADAL" clId="{8A95BE66-659D-4782-B486-EEBC5A48CEA2}" dt="2026-09-24T13:12:42.644" v="7650" actId="20577"/>
        <pc:sldMkLst>
          <pc:docMk/>
          <pc:sldMk cId="3432094461" sldId="1632"/>
        </pc:sldMkLst>
        <pc:spChg chg="mod">
          <ac:chgData name="Kevin Pepitone" userId="563919ae-a76a-4d0c-8b64-9b0fd13d7fef" providerId="ADAL" clId="{8A95BE66-659D-4782-B486-EEBC5A48CEA2}" dt="2026-09-24T13:12:42.644" v="7650" actId="20577"/>
          <ac:spMkLst>
            <pc:docMk/>
            <pc:sldMk cId="3432094461" sldId="1632"/>
            <ac:spMk id="9" creationId="{853CBF8D-D1F7-7C9A-9250-A69364DCE793}"/>
          </ac:spMkLst>
        </pc:spChg>
      </pc:sldChg>
      <pc:sldChg chg="addSp delSp modSp add mod">
        <pc:chgData name="Kevin Pepitone" userId="563919ae-a76a-4d0c-8b64-9b0fd13d7fef" providerId="ADAL" clId="{8A95BE66-659D-4782-B486-EEBC5A48CEA2}" dt="2026-09-30T12:48:53.283" v="7965" actId="21"/>
        <pc:sldMkLst>
          <pc:docMk/>
          <pc:sldMk cId="4193195921" sldId="1634"/>
        </pc:sldMkLst>
        <pc:spChg chg="mod">
          <ac:chgData name="Kevin Pepitone" userId="563919ae-a76a-4d0c-8b64-9b0fd13d7fef" providerId="ADAL" clId="{8A95BE66-659D-4782-B486-EEBC5A48CEA2}" dt="2026-09-23T06:34:58.512" v="7008"/>
          <ac:spMkLst>
            <pc:docMk/>
            <pc:sldMk cId="4193195921" sldId="1634"/>
            <ac:spMk id="4" creationId="{B9C40154-A1C5-02B9-F535-9D86F366D4BD}"/>
          </ac:spMkLst>
        </pc:spChg>
        <pc:picChg chg="add del">
          <ac:chgData name="Kevin Pepitone" userId="563919ae-a76a-4d0c-8b64-9b0fd13d7fef" providerId="ADAL" clId="{8A95BE66-659D-4782-B486-EEBC5A48CEA2}" dt="2026-09-30T12:48:53.283" v="7965" actId="21"/>
          <ac:picMkLst>
            <pc:docMk/>
            <pc:sldMk cId="4193195921" sldId="1634"/>
            <ac:picMk id="7" creationId="{CCAE97B9-894A-0FA5-0258-077E4D1E5C5D}"/>
          </ac:picMkLst>
        </pc:picChg>
      </pc:sldChg>
      <pc:sldChg chg="addSp modSp new mod">
        <pc:chgData name="Kevin Pepitone" userId="563919ae-a76a-4d0c-8b64-9b0fd13d7fef" providerId="ADAL" clId="{8A95BE66-659D-4782-B486-EEBC5A48CEA2}" dt="2026-09-30T12:49:38.081" v="7984" actId="1035"/>
        <pc:sldMkLst>
          <pc:docMk/>
          <pc:sldMk cId="2549472633" sldId="1635"/>
        </pc:sldMkLst>
        <pc:spChg chg="mod">
          <ac:chgData name="Kevin Pepitone" userId="563919ae-a76a-4d0c-8b64-9b0fd13d7fef" providerId="ADAL" clId="{8A95BE66-659D-4782-B486-EEBC5A48CEA2}" dt="2026-09-23T06:35:27.814" v="7030" actId="20577"/>
          <ac:spMkLst>
            <pc:docMk/>
            <pc:sldMk cId="2549472633" sldId="1635"/>
            <ac:spMk id="2" creationId="{EC479BE4-AC1A-2AE2-1240-21EDBC3D1945}"/>
          </ac:spMkLst>
        </pc:spChg>
        <pc:spChg chg="mod">
          <ac:chgData name="Kevin Pepitone" userId="563919ae-a76a-4d0c-8b64-9b0fd13d7fef" providerId="ADAL" clId="{8A95BE66-659D-4782-B486-EEBC5A48CEA2}" dt="2026-09-30T12:49:38.081" v="7984" actId="1035"/>
          <ac:spMkLst>
            <pc:docMk/>
            <pc:sldMk cId="2549472633" sldId="1635"/>
            <ac:spMk id="3" creationId="{936C2695-7B7F-4A62-34AD-8F663CC10E7A}"/>
          </ac:spMkLst>
        </pc:spChg>
        <pc:spChg chg="mod">
          <ac:chgData name="Kevin Pepitone" userId="563919ae-a76a-4d0c-8b64-9b0fd13d7fef" providerId="ADAL" clId="{8A95BE66-659D-4782-B486-EEBC5A48CEA2}" dt="2026-09-23T06:35:22.337" v="7017" actId="20577"/>
          <ac:spMkLst>
            <pc:docMk/>
            <pc:sldMk cId="2549472633" sldId="1635"/>
            <ac:spMk id="4" creationId="{03F3880C-ED6B-2242-FF22-2AB3A905ED61}"/>
          </ac:spMkLst>
        </pc:spChg>
        <pc:picChg chg="add mod">
          <ac:chgData name="Kevin Pepitone" userId="563919ae-a76a-4d0c-8b64-9b0fd13d7fef" providerId="ADAL" clId="{8A95BE66-659D-4782-B486-EEBC5A48CEA2}" dt="2026-09-30T12:49:34.446" v="7976" actId="1076"/>
          <ac:picMkLst>
            <pc:docMk/>
            <pc:sldMk cId="2549472633" sldId="1635"/>
            <ac:picMk id="7" creationId="{ABF47B7D-CB57-A563-6ADA-C00402210DD4}"/>
          </ac:picMkLst>
        </pc:picChg>
      </pc:sldChg>
      <pc:sldChg chg="addSp delSp modSp new mod modClrScheme chgLayout">
        <pc:chgData name="Kevin Pepitone" userId="563919ae-a76a-4d0c-8b64-9b0fd13d7fef" providerId="ADAL" clId="{8A95BE66-659D-4782-B486-EEBC5A48CEA2}" dt="2026-09-30T12:44:06.698" v="7944"/>
        <pc:sldMkLst>
          <pc:docMk/>
          <pc:sldMk cId="2681734672" sldId="1636"/>
        </pc:sldMkLst>
        <pc:spChg chg="mod ord">
          <ac:chgData name="Kevin Pepitone" userId="563919ae-a76a-4d0c-8b64-9b0fd13d7fef" providerId="ADAL" clId="{8A95BE66-659D-4782-B486-EEBC5A48CEA2}" dt="2026-09-30T12:27:25.981" v="7836"/>
          <ac:spMkLst>
            <pc:docMk/>
            <pc:sldMk cId="2681734672" sldId="1636"/>
            <ac:spMk id="6" creationId="{824DE89D-DFA5-3F55-84D4-8F7F3D20373D}"/>
          </ac:spMkLst>
        </pc:spChg>
        <pc:spChg chg="add mod ord">
          <ac:chgData name="Kevin Pepitone" userId="563919ae-a76a-4d0c-8b64-9b0fd13d7fef" providerId="ADAL" clId="{8A95BE66-659D-4782-B486-EEBC5A48CEA2}" dt="2026-09-23T06:34:06.332" v="7002"/>
          <ac:spMkLst>
            <pc:docMk/>
            <pc:sldMk cId="2681734672" sldId="1636"/>
            <ac:spMk id="7" creationId="{EDEA5650-1BDF-1484-9588-B03A2132825E}"/>
          </ac:spMkLst>
        </pc:spChg>
        <pc:spChg chg="add mod ord">
          <ac:chgData name="Kevin Pepitone" userId="563919ae-a76a-4d0c-8b64-9b0fd13d7fef" providerId="ADAL" clId="{8A95BE66-659D-4782-B486-EEBC5A48CEA2}" dt="2026-09-30T12:44:06.698" v="7944"/>
          <ac:spMkLst>
            <pc:docMk/>
            <pc:sldMk cId="2681734672" sldId="1636"/>
            <ac:spMk id="8" creationId="{B6C5E216-4371-3A8B-61D4-54C147281481}"/>
          </ac:spMkLst>
        </pc:spChg>
        <pc:spChg chg="add mod ord">
          <ac:chgData name="Kevin Pepitone" userId="563919ae-a76a-4d0c-8b64-9b0fd13d7fef" providerId="ADAL" clId="{8A95BE66-659D-4782-B486-EEBC5A48CEA2}" dt="2026-09-23T06:33:58.324" v="7001"/>
          <ac:spMkLst>
            <pc:docMk/>
            <pc:sldMk cId="2681734672" sldId="1636"/>
            <ac:spMk id="9" creationId="{09514592-094B-6BD4-A6C3-6C3CB3E56157}"/>
          </ac:spMkLst>
        </pc:spChg>
        <pc:picChg chg="add mod">
          <ac:chgData name="Kevin Pepitone" userId="563919ae-a76a-4d0c-8b64-9b0fd13d7fef" providerId="ADAL" clId="{8A95BE66-659D-4782-B486-EEBC5A48CEA2}" dt="2026-09-30T12:34:14.774" v="7895" actId="1076"/>
          <ac:picMkLst>
            <pc:docMk/>
            <pc:sldMk cId="2681734672" sldId="1636"/>
            <ac:picMk id="2" creationId="{7EEBD32C-CC93-E833-275B-92C919B412F3}"/>
          </ac:picMkLst>
        </pc:picChg>
      </pc:sldChg>
      <pc:sldChg chg="addSp delSp modSp new mod modShow">
        <pc:chgData name="Kevin Pepitone" userId="563919ae-a76a-4d0c-8b64-9b0fd13d7fef" providerId="ADAL" clId="{8A95BE66-659D-4782-B486-EEBC5A48CEA2}" dt="2026-10-12T20:49:37.091" v="8443" actId="729"/>
        <pc:sldMkLst>
          <pc:docMk/>
          <pc:sldMk cId="2116589231" sldId="1637"/>
        </pc:sldMkLst>
        <pc:spChg chg="mod">
          <ac:chgData name="Kevin Pepitone" userId="563919ae-a76a-4d0c-8b64-9b0fd13d7fef" providerId="ADAL" clId="{8A95BE66-659D-4782-B486-EEBC5A48CEA2}" dt="2026-09-23T06:34:33.114" v="7006"/>
          <ac:spMkLst>
            <pc:docMk/>
            <pc:sldMk cId="2116589231" sldId="1637"/>
            <ac:spMk id="2" creationId="{4A3F4A8B-86E8-8A8C-9B36-B45BC566BCBA}"/>
          </ac:spMkLst>
        </pc:spChg>
        <pc:spChg chg="mod">
          <ac:chgData name="Kevin Pepitone" userId="563919ae-a76a-4d0c-8b64-9b0fd13d7fef" providerId="ADAL" clId="{8A95BE66-659D-4782-B486-EEBC5A48CEA2}" dt="2026-09-30T12:46:46.970" v="7952" actId="14100"/>
          <ac:spMkLst>
            <pc:docMk/>
            <pc:sldMk cId="2116589231" sldId="1637"/>
            <ac:spMk id="3" creationId="{28A7679B-82F0-42E6-62AF-A208EC7BBFAB}"/>
          </ac:spMkLst>
        </pc:spChg>
        <pc:spChg chg="mod">
          <ac:chgData name="Kevin Pepitone" userId="563919ae-a76a-4d0c-8b64-9b0fd13d7fef" providerId="ADAL" clId="{8A95BE66-659D-4782-B486-EEBC5A48CEA2}" dt="2026-09-23T06:34:28.480" v="7005"/>
          <ac:spMkLst>
            <pc:docMk/>
            <pc:sldMk cId="2116589231" sldId="1637"/>
            <ac:spMk id="4" creationId="{A6343A97-8FD3-2997-CE0F-0C74B40EE1C7}"/>
          </ac:spMkLst>
        </pc:spChg>
        <pc:picChg chg="add del mod">
          <ac:chgData name="Kevin Pepitone" userId="563919ae-a76a-4d0c-8b64-9b0fd13d7fef" providerId="ADAL" clId="{8A95BE66-659D-4782-B486-EEBC5A48CEA2}" dt="2026-09-30T12:46:42.919" v="7951" actId="1076"/>
          <ac:picMkLst>
            <pc:docMk/>
            <pc:sldMk cId="2116589231" sldId="1637"/>
            <ac:picMk id="7" creationId="{2E8B4E7E-AFBD-902F-7EAA-FFF397116A8D}"/>
          </ac:picMkLst>
        </pc:picChg>
      </pc:sldChg>
      <pc:sldChg chg="addSp modSp add mod">
        <pc:chgData name="Kevin Pepitone" userId="563919ae-a76a-4d0c-8b64-9b0fd13d7fef" providerId="ADAL" clId="{8A95BE66-659D-4782-B486-EEBC5A48CEA2}" dt="2026-10-09T09:31:02.277" v="8416" actId="122"/>
        <pc:sldMkLst>
          <pc:docMk/>
          <pc:sldMk cId="912696307" sldId="1638"/>
        </pc:sldMkLst>
        <pc:spChg chg="mod">
          <ac:chgData name="Kevin Pepitone" userId="563919ae-a76a-4d0c-8b64-9b0fd13d7fef" providerId="ADAL" clId="{8A95BE66-659D-4782-B486-EEBC5A48CEA2}" dt="2026-10-09T09:31:02.277" v="8416" actId="122"/>
          <ac:spMkLst>
            <pc:docMk/>
            <pc:sldMk cId="912696307" sldId="1638"/>
            <ac:spMk id="8" creationId="{1BD99003-BEAB-EA6F-8FC5-C462D8E5B789}"/>
          </ac:spMkLst>
        </pc:spChg>
        <pc:picChg chg="add mod">
          <ac:chgData name="Kevin Pepitone" userId="563919ae-a76a-4d0c-8b64-9b0fd13d7fef" providerId="ADAL" clId="{8A95BE66-659D-4782-B486-EEBC5A48CEA2}" dt="2026-09-30T12:35:06.781" v="7900"/>
          <ac:picMkLst>
            <pc:docMk/>
            <pc:sldMk cId="912696307" sldId="1638"/>
            <ac:picMk id="2" creationId="{A57A94D3-4FBE-CD56-E056-B2EA019F18AA}"/>
          </ac:picMkLst>
        </pc:picChg>
      </pc:sldChg>
      <pc:sldChg chg="addSp delSp modSp new mod">
        <pc:chgData name="Kevin Pepitone" userId="563919ae-a76a-4d0c-8b64-9b0fd13d7fef" providerId="ADAL" clId="{8A95BE66-659D-4782-B486-EEBC5A48CEA2}" dt="2026-10-02T07:17:11.423" v="8411" actId="20577"/>
        <pc:sldMkLst>
          <pc:docMk/>
          <pc:sldMk cId="2726598061" sldId="1639"/>
        </pc:sldMkLst>
        <pc:spChg chg="mod">
          <ac:chgData name="Kevin Pepitone" userId="563919ae-a76a-4d0c-8b64-9b0fd13d7fef" providerId="ADAL" clId="{8A95BE66-659D-4782-B486-EEBC5A48CEA2}" dt="2026-10-02T06:57:53.568" v="8007" actId="20577"/>
          <ac:spMkLst>
            <pc:docMk/>
            <pc:sldMk cId="2726598061" sldId="1639"/>
            <ac:spMk id="2" creationId="{23765EDC-9ED1-D8A8-80C5-6C7B99F095F4}"/>
          </ac:spMkLst>
        </pc:spChg>
        <pc:spChg chg="mod">
          <ac:chgData name="Kevin Pepitone" userId="563919ae-a76a-4d0c-8b64-9b0fd13d7fef" providerId="ADAL" clId="{8A95BE66-659D-4782-B486-EEBC5A48CEA2}" dt="2026-10-02T06:57:48.436" v="7995" actId="20577"/>
          <ac:spMkLst>
            <pc:docMk/>
            <pc:sldMk cId="2726598061" sldId="1639"/>
            <ac:spMk id="4" creationId="{6E5E8C32-CE44-4C6F-696B-BFF8EE91EF1E}"/>
          </ac:spMkLst>
        </pc:spChg>
        <pc:spChg chg="add mod">
          <ac:chgData name="Kevin Pepitone" userId="563919ae-a76a-4d0c-8b64-9b0fd13d7fef" providerId="ADAL" clId="{8A95BE66-659D-4782-B486-EEBC5A48CEA2}" dt="2026-10-02T07:17:11.423" v="8411" actId="20577"/>
          <ac:spMkLst>
            <pc:docMk/>
            <pc:sldMk cId="2726598061" sldId="1639"/>
            <ac:spMk id="6" creationId="{650067BC-2172-1286-E5A2-44B262AC0943}"/>
          </ac:spMkLst>
        </pc:spChg>
        <pc:graphicFrameChg chg="add mod modGraphic">
          <ac:chgData name="Kevin Pepitone" userId="563919ae-a76a-4d0c-8b64-9b0fd13d7fef" providerId="ADAL" clId="{8A95BE66-659D-4782-B486-EEBC5A48CEA2}" dt="2026-10-02T07:13:13.694" v="8383" actId="14100"/>
          <ac:graphicFrameMkLst>
            <pc:docMk/>
            <pc:sldMk cId="2726598061" sldId="1639"/>
            <ac:graphicFrameMk id="7" creationId="{936CF9C8-859B-18E1-EBC4-502F77AB3EC7}"/>
          </ac:graphicFrameMkLst>
        </pc:graphicFrameChg>
        <pc:picChg chg="add mod modCrop">
          <ac:chgData name="Kevin Pepitone" userId="563919ae-a76a-4d0c-8b64-9b0fd13d7fef" providerId="ADAL" clId="{8A95BE66-659D-4782-B486-EEBC5A48CEA2}" dt="2026-10-02T07:10:29.989" v="8315" actId="1076"/>
          <ac:picMkLst>
            <pc:docMk/>
            <pc:sldMk cId="2726598061" sldId="1639"/>
            <ac:picMk id="11" creationId="{7CC381DD-1E0F-AFDF-9E5B-A96A4FD4183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20122"/>
          </a:xfrm>
          <a:prstGeom prst="rect">
            <a:avLst/>
          </a:prstGeom>
        </p:spPr>
        <p:txBody>
          <a:bodyPr vert="horz" lIns="138733" tIns="69366" rIns="138733" bIns="69366" rtlCol="0"/>
          <a:lstStyle>
            <a:lvl1pPr algn="l">
              <a:defRPr sz="18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20122"/>
          </a:xfrm>
          <a:prstGeom prst="rect">
            <a:avLst/>
          </a:prstGeom>
        </p:spPr>
        <p:txBody>
          <a:bodyPr vert="horz" lIns="138733" tIns="69366" rIns="138733" bIns="69366" rtlCol="0"/>
          <a:lstStyle>
            <a:lvl1pPr algn="r">
              <a:defRPr sz="1800"/>
            </a:lvl1pPr>
          </a:lstStyle>
          <a:p>
            <a:fld id="{66820C1A-888D-4412-81F2-90DC2618CF16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793875"/>
            <a:ext cx="8609012" cy="4843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33" tIns="69366" rIns="138733" bIns="69366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92664" y="6907183"/>
            <a:ext cx="7941310" cy="5651332"/>
          </a:xfrm>
          <a:prstGeom prst="rect">
            <a:avLst/>
          </a:prstGeom>
        </p:spPr>
        <p:txBody>
          <a:bodyPr vert="horz" lIns="138733" tIns="69366" rIns="138733" bIns="69366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13632469"/>
            <a:ext cx="4301543" cy="720120"/>
          </a:xfrm>
          <a:prstGeom prst="rect">
            <a:avLst/>
          </a:prstGeom>
        </p:spPr>
        <p:txBody>
          <a:bodyPr vert="horz" lIns="138733" tIns="69366" rIns="138733" bIns="69366" rtlCol="0" anchor="b"/>
          <a:lstStyle>
            <a:lvl1pPr algn="l">
              <a:defRPr sz="18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622798" y="13632469"/>
            <a:ext cx="4301543" cy="720120"/>
          </a:xfrm>
          <a:prstGeom prst="rect">
            <a:avLst/>
          </a:prstGeom>
        </p:spPr>
        <p:txBody>
          <a:bodyPr vert="horz" lIns="138733" tIns="69366" rIns="138733" bIns="69366" rtlCol="0" anchor="b"/>
          <a:lstStyle>
            <a:lvl1pPr algn="r">
              <a:defRPr sz="1800"/>
            </a:lvl1pPr>
          </a:lstStyle>
          <a:p>
            <a:fld id="{2C47B7C0-5E39-44A4-B772-836F23570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922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D5C21-C97B-91B9-0442-287E6E915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5AD3A80-8292-0B4E-70A4-CDF67370A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80E7174-31D3-8C80-E5EF-C87049986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459FA3C-3127-1F8E-7BFD-85BFDD057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7B7C0-5E39-44A4-B772-836F235706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941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scandinovasystems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ing P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candiNova_puls_right_aligned_RGB.png" descr="ScandiNova_puls_right_aligned_RGB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16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candiNova…"/>
          <p:cNvSpPr txBox="1">
            <a:spLocks noGrp="1"/>
          </p:cNvSpPr>
          <p:nvPr>
            <p:ph type="body" sz="quarter" idx="21"/>
          </p:nvPr>
        </p:nvSpPr>
        <p:spPr>
          <a:xfrm>
            <a:off x="390293" y="2482353"/>
            <a:ext cx="5990872" cy="1477646"/>
          </a:xfrm>
          <a:prstGeom prst="rect">
            <a:avLst/>
          </a:prstGeom>
        </p:spPr>
        <p:txBody>
          <a:bodyPr lIns="45718" tIns="45718" rIns="45718" bIns="45718" anchor="b"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3D1D5A3-6E01-8CF8-BF77-D0072A9C18EF}"/>
              </a:ext>
            </a:extLst>
          </p:cNvPr>
          <p:cNvSpPr txBox="1">
            <a:spLocks noGrp="1"/>
          </p:cNvSpPr>
          <p:nvPr>
            <p:ph type="body" sz="quarter" idx="23"/>
          </p:nvPr>
        </p:nvSpPr>
        <p:spPr>
          <a:xfrm>
            <a:off x="441754" y="3982408"/>
            <a:ext cx="11103980" cy="42150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4" name="Bildobjekt 3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A266FC8E-A5C3-D77D-3D94-FBB3E6C4C1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38" y="6282934"/>
            <a:ext cx="1257452" cy="31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7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pos="189" userDrawn="1">
          <p15:clr>
            <a:srgbClr val="FBAE40"/>
          </p15:clr>
        </p15:guide>
        <p15:guide id="2" orient="horz" pos="408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tarting P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candiNova_puls_right_aligned_RGB.png" descr="ScandiNova_puls_right_aligned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ScandiNova…"/>
          <p:cNvSpPr txBox="1">
            <a:spLocks noGrp="1"/>
          </p:cNvSpPr>
          <p:nvPr>
            <p:ph type="body" sz="quarter" idx="21"/>
          </p:nvPr>
        </p:nvSpPr>
        <p:spPr>
          <a:xfrm>
            <a:off x="479532" y="4031367"/>
            <a:ext cx="5341135" cy="447475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buNone/>
              <a:defRPr sz="2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2" name="Bildobjekt 1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6A38BCA2-A671-E3F4-B5D3-E996457551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462" y="2754258"/>
            <a:ext cx="4329275" cy="108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88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pos="32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rand Identity"/>
          <p:cNvSpPr txBox="1"/>
          <p:nvPr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51" name="Line"/>
          <p:cNvSpPr/>
          <p:nvPr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2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22738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3" name="Brödtext nivå ett…"/>
          <p:cNvSpPr txBox="1">
            <a:spLocks noGrp="1"/>
          </p:cNvSpPr>
          <p:nvPr>
            <p:ph type="body" idx="22" hasCustomPrompt="1"/>
          </p:nvPr>
        </p:nvSpPr>
        <p:spPr>
          <a:xfrm>
            <a:off x="525252" y="2067950"/>
            <a:ext cx="11127284" cy="38089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41675" algn="l"/>
              </a:tabLst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</a:t>
            </a:r>
          </a:p>
          <a:p>
            <a:pPr lvl="0"/>
            <a:endParaRPr lang="en-GB"/>
          </a:p>
        </p:txBody>
      </p:sp>
      <p:sp>
        <p:nvSpPr>
          <p:cNvPr id="55" name="Title"/>
          <p:cNvSpPr txBox="1">
            <a:spLocks noGrp="1"/>
          </p:cNvSpPr>
          <p:nvPr>
            <p:ph type="body" sz="quarter" idx="23"/>
          </p:nvPr>
        </p:nvSpPr>
        <p:spPr>
          <a:xfrm>
            <a:off x="544010" y="565366"/>
            <a:ext cx="1110398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19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44069" y="240687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Platshållare för datum 4">
            <a:extLst>
              <a:ext uri="{FF2B5EF4-FFF2-40B4-BE49-F238E27FC236}">
                <a16:creationId xmlns:a16="http://schemas.microsoft.com/office/drawing/2014/main" id="{64A542CB-6BB7-2F20-EAC4-0DEEBECCD8E5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8180832" y="6491822"/>
            <a:ext cx="2427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45BF-5A9C-4D9B-928F-A54D7CF3E16A}" type="datetime1">
              <a:rPr lang="sv-SE" smtClean="0"/>
              <a:t>2026-10-12</a:t>
            </a:fld>
            <a:endParaRPr lang="en-GB"/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269F397E-CD85-B3E3-ADAC-5A24BC270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6" name="Bildobjekt 5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B20A782A-5777-6F9A-4108-0EECDE49DF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7845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201" userDrawn="1">
          <p15:clr>
            <a:srgbClr val="FBAE40"/>
          </p15:clr>
        </p15:guide>
        <p15:guide id="2" pos="18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Empt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19303" y="240687"/>
            <a:ext cx="311102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Brand Identity">
            <a:extLst>
              <a:ext uri="{FF2B5EF4-FFF2-40B4-BE49-F238E27FC236}">
                <a16:creationId xmlns:a16="http://schemas.microsoft.com/office/drawing/2014/main" id="{A46CC183-CAB3-9AB9-0AEB-48760100B817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00055F06-A5D8-9984-8F2B-8FA8EB08C88D}"/>
              </a:ext>
            </a:extLst>
          </p:cNvPr>
          <p:cNvSpPr/>
          <p:nvPr userDrawn="1"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F0EF532-BA15-A236-4B70-5851BB6BF8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80832" y="6491822"/>
            <a:ext cx="245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94FC1-2AFC-4D43-A1D8-F7CA78AAB186}" type="datetime1">
              <a:rPr lang="sv-SE" smtClean="0"/>
              <a:t>2026-10-12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8D08B41-FA38-4FB9-0D71-EB4C5FD93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7" name="Bildobjekt 6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C5BA779B-DA98-C3AA-6F77-DD84110AF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7737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rand Identity"/>
          <p:cNvSpPr txBox="1"/>
          <p:nvPr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51" name="Line"/>
          <p:cNvSpPr/>
          <p:nvPr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2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22738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3" name="Brödtext nivå ett…"/>
          <p:cNvSpPr txBox="1">
            <a:spLocks noGrp="1"/>
          </p:cNvSpPr>
          <p:nvPr>
            <p:ph type="body" idx="22" hasCustomPrompt="1"/>
          </p:nvPr>
        </p:nvSpPr>
        <p:spPr>
          <a:xfrm>
            <a:off x="525252" y="2069720"/>
            <a:ext cx="5390639" cy="39744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55" name="Title"/>
          <p:cNvSpPr txBox="1">
            <a:spLocks noGrp="1"/>
          </p:cNvSpPr>
          <p:nvPr>
            <p:ph type="body" sz="quarter" idx="23"/>
          </p:nvPr>
        </p:nvSpPr>
        <p:spPr>
          <a:xfrm>
            <a:off x="544010" y="583654"/>
            <a:ext cx="1110398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19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44069" y="232220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Brödtext nivå ett…">
            <a:extLst>
              <a:ext uri="{FF2B5EF4-FFF2-40B4-BE49-F238E27FC236}">
                <a16:creationId xmlns:a16="http://schemas.microsoft.com/office/drawing/2014/main" id="{A379F894-2CBF-0B68-B0F0-A1F9B20758F2}"/>
              </a:ext>
            </a:extLst>
          </p:cNvPr>
          <p:cNvSpPr txBox="1">
            <a:spLocks noGrp="1"/>
          </p:cNvSpPr>
          <p:nvPr>
            <p:ph type="body" idx="24" hasCustomPrompt="1"/>
          </p:nvPr>
        </p:nvSpPr>
        <p:spPr>
          <a:xfrm>
            <a:off x="6276111" y="2069716"/>
            <a:ext cx="5390639" cy="39744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Platshållare för datum 4">
            <a:extLst>
              <a:ext uri="{FF2B5EF4-FFF2-40B4-BE49-F238E27FC236}">
                <a16:creationId xmlns:a16="http://schemas.microsoft.com/office/drawing/2014/main" id="{79D40358-D6B0-4BE6-7D2B-B6946D01F73B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351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32909-B7FD-48FF-94DF-1E8696CB866F}" type="datetime1">
              <a:rPr lang="sv-SE" smtClean="0"/>
              <a:t>2026-10-12</a:t>
            </a:fld>
            <a:endParaRPr lang="en-GB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172FCA85-37CB-507A-6C01-EBF7993E63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5" name="Bildobjekt 4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17895C2C-01BD-8BA5-98F7-C1A5EB5BDE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2617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189" userDrawn="1">
          <p15:clr>
            <a:srgbClr val="FBAE40"/>
          </p15:clr>
        </p15:guide>
        <p15:guide id="2" orient="horz" pos="129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Point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2386" y="962838"/>
            <a:ext cx="6066562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8" name="Title"/>
          <p:cNvSpPr txBox="1">
            <a:spLocks noGrp="1"/>
          </p:cNvSpPr>
          <p:nvPr>
            <p:ph type="body" sz="quarter" idx="23"/>
          </p:nvPr>
        </p:nvSpPr>
        <p:spPr>
          <a:xfrm>
            <a:off x="522386" y="574510"/>
            <a:ext cx="1156970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19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68594" y="232220"/>
            <a:ext cx="261811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C8F921D-AFA9-2014-9B37-50C2B3D24F2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954044" y="962838"/>
            <a:ext cx="4926806" cy="50630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SE"/>
              <a:t>Add your image here</a:t>
            </a:r>
          </a:p>
        </p:txBody>
      </p:sp>
      <p:sp>
        <p:nvSpPr>
          <p:cNvPr id="10" name="Brödtext nivå ett…">
            <a:extLst>
              <a:ext uri="{FF2B5EF4-FFF2-40B4-BE49-F238E27FC236}">
                <a16:creationId xmlns:a16="http://schemas.microsoft.com/office/drawing/2014/main" id="{1DACDF10-122D-6B4C-B18A-D1C0712FB897}"/>
              </a:ext>
            </a:extLst>
          </p:cNvPr>
          <p:cNvSpPr txBox="1">
            <a:spLocks noGrp="1"/>
          </p:cNvSpPr>
          <p:nvPr>
            <p:ph type="body" idx="22" hasCustomPrompt="1"/>
          </p:nvPr>
        </p:nvSpPr>
        <p:spPr>
          <a:xfrm>
            <a:off x="522386" y="2060575"/>
            <a:ext cx="6066562" cy="396532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69863" defTabSz="328613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Brand Identity">
            <a:extLst>
              <a:ext uri="{FF2B5EF4-FFF2-40B4-BE49-F238E27FC236}">
                <a16:creationId xmlns:a16="http://schemas.microsoft.com/office/drawing/2014/main" id="{9ECDF72D-CD6C-1682-B3BB-C62AA19190B1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80169CDE-4A6C-4AFA-2BA9-A266BA8365E3}"/>
              </a:ext>
            </a:extLst>
          </p:cNvPr>
          <p:cNvSpPr/>
          <p:nvPr userDrawn="1"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CAE159E-0E53-5155-C91F-35728AA11CBE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E7B5D-44FE-451D-A1C0-14EEA6AFEA51}" type="datetime1">
              <a:rPr lang="sv-SE" smtClean="0"/>
              <a:t>2026-10-12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289956-428A-7093-FE79-339A371E7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7" name="Bildobjekt 6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0CF918BF-3192-8C6F-653D-6DD9B11FDA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107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2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>
            <a:spLocks noGrp="1"/>
          </p:cNvSpPr>
          <p:nvPr>
            <p:ph type="pic" idx="21" hasCustomPrompt="1"/>
          </p:nvPr>
        </p:nvSpPr>
        <p:spPr>
          <a:xfrm>
            <a:off x="6677247" y="0"/>
            <a:ext cx="5514753" cy="63838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your image here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0" name="Brödtext nivå ett…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525252" y="3183469"/>
            <a:ext cx="5672692" cy="285528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9388" indent="-179388" defTabSz="328613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1" name="Title"/>
          <p:cNvSpPr txBox="1">
            <a:spLocks noGrp="1"/>
          </p:cNvSpPr>
          <p:nvPr>
            <p:ph type="body" sz="quarter" idx="24"/>
          </p:nvPr>
        </p:nvSpPr>
        <p:spPr>
          <a:xfrm>
            <a:off x="525252" y="2022830"/>
            <a:ext cx="5672692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99B4A5DD-5CCD-6FC8-D423-EE1720FC8A2D}"/>
              </a:ext>
            </a:extLst>
          </p:cNvPr>
          <p:cNvSpPr txBox="1">
            <a:spLocks noGrp="1"/>
          </p:cNvSpPr>
          <p:nvPr>
            <p:ph type="body" sz="quarter" idx="26"/>
          </p:nvPr>
        </p:nvSpPr>
        <p:spPr>
          <a:xfrm>
            <a:off x="525252" y="819234"/>
            <a:ext cx="5672692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A255CF29-20F6-1EC8-012F-376BD452C5A0}"/>
              </a:ext>
            </a:extLst>
          </p:cNvPr>
          <p:cNvSpPr/>
          <p:nvPr userDrawn="1"/>
        </p:nvSpPr>
        <p:spPr>
          <a:xfrm>
            <a:off x="300567" y="6472037"/>
            <a:ext cx="6054513" cy="0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2" name="Platshållare för datum 4">
            <a:extLst>
              <a:ext uri="{FF2B5EF4-FFF2-40B4-BE49-F238E27FC236}">
                <a16:creationId xmlns:a16="http://schemas.microsoft.com/office/drawing/2014/main" id="{6A42F78C-4D27-018D-F7D9-42E575DBFE70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DDE21-44CF-4C0D-B109-91C022C843C9}" type="datetime1">
              <a:rPr lang="sv-SE" smtClean="0"/>
              <a:t>2026-10-12</a:t>
            </a:fld>
            <a:endParaRPr lang="en-GB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CAF9F2DD-91EA-15CB-13CB-F90F75F93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5" name="Bildobjekt 4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1DC3860E-25D8-8307-0CC2-2127E02D5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  <p:sp>
        <p:nvSpPr>
          <p:cNvPr id="7" name="Brand Identity">
            <a:extLst>
              <a:ext uri="{FF2B5EF4-FFF2-40B4-BE49-F238E27FC236}">
                <a16:creationId xmlns:a16="http://schemas.microsoft.com/office/drawing/2014/main" id="{6EFF8B83-7CC8-EDE2-DE86-B3202AEC436A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</p:spTree>
    <p:extLst>
      <p:ext uri="{BB962C8B-B14F-4D97-AF65-F5344CB8AC3E}">
        <p14:creationId xmlns:p14="http://schemas.microsoft.com/office/powerpoint/2010/main" val="277194881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0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rand Identity"/>
          <p:cNvSpPr txBox="1"/>
          <p:nvPr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51" name="Line"/>
          <p:cNvSpPr/>
          <p:nvPr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2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22738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5" name="Title"/>
          <p:cNvSpPr txBox="1">
            <a:spLocks noGrp="1"/>
          </p:cNvSpPr>
          <p:nvPr>
            <p:ph type="body" sz="quarter" idx="23"/>
          </p:nvPr>
        </p:nvSpPr>
        <p:spPr>
          <a:xfrm>
            <a:off x="544010" y="565366"/>
            <a:ext cx="1110398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44069" y="240687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26F2EE-417F-2DFD-0AB9-2DC9FBCF6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2093981"/>
            <a:ext cx="11120939" cy="39639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datum 4">
            <a:extLst>
              <a:ext uri="{FF2B5EF4-FFF2-40B4-BE49-F238E27FC236}">
                <a16:creationId xmlns:a16="http://schemas.microsoft.com/office/drawing/2014/main" id="{AD91A410-8A87-8E83-73DC-15E636465B88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22479-46C6-45E6-B9EC-09C2636470EA}" type="datetime1">
              <a:rPr lang="sv-SE" smtClean="0"/>
              <a:t>2026-10-12</a:t>
            </a:fld>
            <a:endParaRPr lang="en-GB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C8FC31E0-3A8E-CDA1-23E3-8C9483B25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5" name="Bildobjekt 4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D4E6F26A-2FDD-114B-0A8B-0E291DF9F6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429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8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Gray 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rand Identity"/>
          <p:cNvSpPr txBox="1"/>
          <p:nvPr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bg1"/>
                </a:solidFill>
              </a:rPr>
              <a:t>ScandiNova Systems</a:t>
            </a:r>
          </a:p>
        </p:txBody>
      </p:sp>
      <p:sp>
        <p:nvSpPr>
          <p:cNvPr id="51" name="Line"/>
          <p:cNvSpPr/>
          <p:nvPr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2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22738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3" name="Brödtext nivå ett…"/>
          <p:cNvSpPr txBox="1">
            <a:spLocks noGrp="1"/>
          </p:cNvSpPr>
          <p:nvPr>
            <p:ph type="body" idx="22" hasCustomPrompt="1"/>
          </p:nvPr>
        </p:nvSpPr>
        <p:spPr>
          <a:xfrm>
            <a:off x="525252" y="2067950"/>
            <a:ext cx="11127284" cy="38089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241675" algn="l"/>
              </a:tabLst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</a:t>
            </a:r>
          </a:p>
          <a:p>
            <a:pPr lvl="4"/>
            <a:endParaRPr lang="en-GB"/>
          </a:p>
          <a:p>
            <a:pPr lvl="1"/>
            <a:endParaRPr lang="en-GB"/>
          </a:p>
          <a:p>
            <a:pPr lvl="2"/>
            <a:endParaRPr lang="en-GB"/>
          </a:p>
          <a:p>
            <a:pPr lvl="3"/>
            <a:endParaRPr lang="en-GB"/>
          </a:p>
        </p:txBody>
      </p:sp>
      <p:sp>
        <p:nvSpPr>
          <p:cNvPr id="55" name="Title"/>
          <p:cNvSpPr txBox="1">
            <a:spLocks noGrp="1"/>
          </p:cNvSpPr>
          <p:nvPr>
            <p:ph type="body" sz="quarter" idx="23"/>
          </p:nvPr>
        </p:nvSpPr>
        <p:spPr>
          <a:xfrm>
            <a:off x="544010" y="565366"/>
            <a:ext cx="1110398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19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52536" y="232220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Platshållare för datum 4">
            <a:extLst>
              <a:ext uri="{FF2B5EF4-FFF2-40B4-BE49-F238E27FC236}">
                <a16:creationId xmlns:a16="http://schemas.microsoft.com/office/drawing/2014/main" id="{20A8B260-AD4D-E2D1-BF6A-014E74BE8D48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1F725554-BD2C-4AB5-A636-FE9992E92CA0}" type="datetime1">
              <a:rPr lang="sv-SE" smtClean="0"/>
              <a:t>2026-10-12</a:t>
            </a:fld>
            <a:endParaRPr lang="en-GB"/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6A360A1B-CB14-9F7B-BB6C-D4FF05E14F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4" name="Bildobjekt 3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115230F2-18F1-EB3C-F66C-6DF593764E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26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orient="horz" pos="4201" userDrawn="1">
          <p15:clr>
            <a:srgbClr val="FBAE40"/>
          </p15:clr>
        </p15:guide>
        <p15:guide id="2" pos="18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Gray Title 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rand Identity"/>
          <p:cNvSpPr txBox="1"/>
          <p:nvPr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bg1"/>
                </a:solidFill>
              </a:rPr>
              <a:t>ScandiNova Systems</a:t>
            </a:r>
          </a:p>
        </p:txBody>
      </p:sp>
      <p:sp>
        <p:nvSpPr>
          <p:cNvPr id="51" name="Line"/>
          <p:cNvSpPr/>
          <p:nvPr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2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22738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3" name="Brödtext nivå ett…"/>
          <p:cNvSpPr txBox="1">
            <a:spLocks noGrp="1"/>
          </p:cNvSpPr>
          <p:nvPr>
            <p:ph type="body" idx="22" hasCustomPrompt="1"/>
          </p:nvPr>
        </p:nvSpPr>
        <p:spPr>
          <a:xfrm>
            <a:off x="525252" y="2069720"/>
            <a:ext cx="5390639" cy="39744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  <a:p>
            <a:pPr lvl="2"/>
            <a:endParaRPr lang="en-GB"/>
          </a:p>
          <a:p>
            <a:pPr lvl="3"/>
            <a:endParaRPr lang="en-GB"/>
          </a:p>
          <a:p>
            <a:pPr lvl="4"/>
            <a:endParaRPr lang="en-GB"/>
          </a:p>
          <a:p>
            <a:pPr lvl="5"/>
            <a:endParaRPr lang="en-GB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55" name="Title"/>
          <p:cNvSpPr txBox="1">
            <a:spLocks noGrp="1"/>
          </p:cNvSpPr>
          <p:nvPr>
            <p:ph type="body" sz="quarter" idx="23"/>
          </p:nvPr>
        </p:nvSpPr>
        <p:spPr>
          <a:xfrm>
            <a:off x="544010" y="583654"/>
            <a:ext cx="1110398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19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52536" y="232220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Brödtext nivå ett…">
            <a:extLst>
              <a:ext uri="{FF2B5EF4-FFF2-40B4-BE49-F238E27FC236}">
                <a16:creationId xmlns:a16="http://schemas.microsoft.com/office/drawing/2014/main" id="{A379F894-2CBF-0B68-B0F0-A1F9B20758F2}"/>
              </a:ext>
            </a:extLst>
          </p:cNvPr>
          <p:cNvSpPr txBox="1">
            <a:spLocks noGrp="1"/>
          </p:cNvSpPr>
          <p:nvPr>
            <p:ph type="body" idx="24" hasCustomPrompt="1"/>
          </p:nvPr>
        </p:nvSpPr>
        <p:spPr>
          <a:xfrm>
            <a:off x="6276111" y="2069716"/>
            <a:ext cx="5390639" cy="39744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  <a:p>
            <a:pPr lvl="2"/>
            <a:endParaRPr lang="en-GB"/>
          </a:p>
          <a:p>
            <a:pPr lvl="3"/>
            <a:endParaRPr lang="en-GB"/>
          </a:p>
          <a:p>
            <a:pPr lvl="4"/>
            <a:endParaRPr lang="en-GB"/>
          </a:p>
        </p:txBody>
      </p:sp>
      <p:sp>
        <p:nvSpPr>
          <p:cNvPr id="3" name="Platshållare för datum 4">
            <a:extLst>
              <a:ext uri="{FF2B5EF4-FFF2-40B4-BE49-F238E27FC236}">
                <a16:creationId xmlns:a16="http://schemas.microsoft.com/office/drawing/2014/main" id="{63F1AD29-FEC0-9132-9E33-51F3B9AD61E5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875661FB-C2F6-4090-B060-D30B40E13D5E}" type="datetime1">
              <a:rPr lang="sv-SE" smtClean="0"/>
              <a:t>2026-10-12</a:t>
            </a:fld>
            <a:endParaRPr lang="en-GB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AB1A52D0-57C4-7F2F-3099-A1D967AB05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5" name="Bildobjekt 4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F9F1C366-741B-A6F5-6530-01EB0DF455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772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pos="325" userDrawn="1">
          <p15:clr>
            <a:srgbClr val="FBAE40"/>
          </p15:clr>
        </p15:guide>
        <p15:guide id="2" orient="horz" pos="129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Gray Empty P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19303" y="240687"/>
            <a:ext cx="311102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Brand Identity">
            <a:extLst>
              <a:ext uri="{FF2B5EF4-FFF2-40B4-BE49-F238E27FC236}">
                <a16:creationId xmlns:a16="http://schemas.microsoft.com/office/drawing/2014/main" id="{A46CC183-CAB3-9AB9-0AEB-48760100B817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bg1"/>
                </a:solidFill>
              </a:rPr>
              <a:t>ScandiNova Systems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00055F06-A5D8-9984-8F2B-8FA8EB08C88D}"/>
              </a:ext>
            </a:extLst>
          </p:cNvPr>
          <p:cNvSpPr/>
          <p:nvPr userDrawn="1"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23039CA-99AA-A012-9FA4-3E8FB622C894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B78B01D6-0560-4BA3-860E-F0F369A88937}" type="datetime1">
              <a:rPr lang="sv-SE" smtClean="0"/>
              <a:t>2026-10-12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60D81B-50B2-A149-B4E1-052D97DFF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7" name="Bildobjekt 6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9AF8D5C5-53D3-654E-9C17-88B488AEAF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65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Bullet Points and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2386" y="962838"/>
            <a:ext cx="6066562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8" name="Title"/>
          <p:cNvSpPr txBox="1">
            <a:spLocks noGrp="1"/>
          </p:cNvSpPr>
          <p:nvPr>
            <p:ph type="body" sz="quarter" idx="23"/>
          </p:nvPr>
        </p:nvSpPr>
        <p:spPr>
          <a:xfrm>
            <a:off x="522386" y="574510"/>
            <a:ext cx="1156970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68594" y="232220"/>
            <a:ext cx="261811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8C8F921D-AFA9-2014-9B37-50C2B3D24F2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954044" y="971982"/>
            <a:ext cx="4926806" cy="5008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SE"/>
              <a:t>Add your image here</a:t>
            </a:r>
          </a:p>
        </p:txBody>
      </p:sp>
      <p:sp>
        <p:nvSpPr>
          <p:cNvPr id="10" name="Brödtext nivå ett…">
            <a:extLst>
              <a:ext uri="{FF2B5EF4-FFF2-40B4-BE49-F238E27FC236}">
                <a16:creationId xmlns:a16="http://schemas.microsoft.com/office/drawing/2014/main" id="{1DACDF10-122D-6B4C-B18A-D1C0712FB897}"/>
              </a:ext>
            </a:extLst>
          </p:cNvPr>
          <p:cNvSpPr txBox="1">
            <a:spLocks noGrp="1"/>
          </p:cNvSpPr>
          <p:nvPr>
            <p:ph type="body" idx="22" hasCustomPrompt="1"/>
          </p:nvPr>
        </p:nvSpPr>
        <p:spPr>
          <a:xfrm>
            <a:off x="522386" y="2043565"/>
            <a:ext cx="6066562" cy="393660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69863" defTabSz="328613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rgbClr val="0000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  <a:p>
            <a:pPr lvl="2"/>
            <a:endParaRPr lang="en-GB"/>
          </a:p>
          <a:p>
            <a:pPr lvl="3"/>
            <a:endParaRPr lang="en-GB"/>
          </a:p>
          <a:p>
            <a:pPr lvl="4"/>
            <a:endParaRPr lang="en-GB"/>
          </a:p>
        </p:txBody>
      </p:sp>
      <p:sp>
        <p:nvSpPr>
          <p:cNvPr id="2" name="Brand Identity">
            <a:extLst>
              <a:ext uri="{FF2B5EF4-FFF2-40B4-BE49-F238E27FC236}">
                <a16:creationId xmlns:a16="http://schemas.microsoft.com/office/drawing/2014/main" id="{9ECDF72D-CD6C-1682-B3BB-C62AA19190B1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bg1"/>
                </a:solidFill>
              </a:rPr>
              <a:t>ScandiNova Systems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80169CDE-4A6C-4AFA-2BA9-A266BA8365E3}"/>
              </a:ext>
            </a:extLst>
          </p:cNvPr>
          <p:cNvSpPr/>
          <p:nvPr userDrawn="1"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0BCF14A-8450-7C69-FE50-2B5971C3BAAD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9AF3534A-6088-44DE-B8B0-AC84F57F7A24}" type="datetime1">
              <a:rPr lang="sv-SE" smtClean="0"/>
              <a:t>2026-10-12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8C9A912-0A68-17E5-96E6-FFD5264189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7" name="Bildobjekt 6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18B53578-5D41-E7D1-1FF5-C1F58F31C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5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_Bullet points and Imag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>
            <a:spLocks noGrp="1"/>
          </p:cNvSpPr>
          <p:nvPr>
            <p:ph type="pic" idx="21" hasCustomPrompt="1"/>
          </p:nvPr>
        </p:nvSpPr>
        <p:spPr>
          <a:xfrm>
            <a:off x="6677247" y="1"/>
            <a:ext cx="5514753" cy="6375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Add your image here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0" name="Brödtext nivå ett…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525252" y="3165181"/>
            <a:ext cx="5672692" cy="26944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9388" indent="-179388" defTabSz="328613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rgbClr val="0000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GB"/>
          </a:p>
          <a:p>
            <a:pPr lvl="2"/>
            <a:endParaRPr lang="en-GB"/>
          </a:p>
          <a:p>
            <a:pPr lvl="3"/>
            <a:endParaRPr lang="en-GB"/>
          </a:p>
          <a:p>
            <a:pPr lvl="4"/>
            <a:endParaRPr lang="en-GB"/>
          </a:p>
        </p:txBody>
      </p:sp>
      <p:sp>
        <p:nvSpPr>
          <p:cNvPr id="91" name="Title"/>
          <p:cNvSpPr txBox="1">
            <a:spLocks noGrp="1"/>
          </p:cNvSpPr>
          <p:nvPr>
            <p:ph type="body" sz="quarter" idx="24"/>
          </p:nvPr>
        </p:nvSpPr>
        <p:spPr>
          <a:xfrm>
            <a:off x="525252" y="2013686"/>
            <a:ext cx="5672692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99B4A5DD-5CCD-6FC8-D423-EE1720FC8A2D}"/>
              </a:ext>
            </a:extLst>
          </p:cNvPr>
          <p:cNvSpPr txBox="1">
            <a:spLocks noGrp="1"/>
          </p:cNvSpPr>
          <p:nvPr>
            <p:ph type="body" sz="quarter" idx="26"/>
          </p:nvPr>
        </p:nvSpPr>
        <p:spPr>
          <a:xfrm>
            <a:off x="525252" y="998372"/>
            <a:ext cx="5672692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A255CF29-20F6-1EC8-012F-376BD452C5A0}"/>
              </a:ext>
            </a:extLst>
          </p:cNvPr>
          <p:cNvSpPr/>
          <p:nvPr userDrawn="1"/>
        </p:nvSpPr>
        <p:spPr>
          <a:xfrm>
            <a:off x="300567" y="6472037"/>
            <a:ext cx="6054513" cy="0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2" name="Platshållare för datum 4">
            <a:extLst>
              <a:ext uri="{FF2B5EF4-FFF2-40B4-BE49-F238E27FC236}">
                <a16:creationId xmlns:a16="http://schemas.microsoft.com/office/drawing/2014/main" id="{52840E25-EE16-588E-CB6B-0E92BECB812E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3804B1F-631D-4384-802D-E2BE49A6ADCB}" type="datetime1">
              <a:rPr lang="sv-SE" smtClean="0"/>
              <a:t>2026-10-12</a:t>
            </a:fld>
            <a:endParaRPr lang="en-GB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E578C2E6-0DD8-91F6-B32F-AB53FDD6A0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5" name="Bildobjekt 4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1EA65019-34DF-0342-DE67-65EBDDF8C6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  <p:sp>
        <p:nvSpPr>
          <p:cNvPr id="7" name="Brand Identity">
            <a:extLst>
              <a:ext uri="{FF2B5EF4-FFF2-40B4-BE49-F238E27FC236}">
                <a16:creationId xmlns:a16="http://schemas.microsoft.com/office/drawing/2014/main" id="{16B28550-88E7-465E-F580-1601DE1EBF89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bg1"/>
                </a:solidFill>
              </a:rPr>
              <a:t>ScandiNova Systems</a:t>
            </a:r>
          </a:p>
        </p:txBody>
      </p:sp>
    </p:spTree>
    <p:extLst>
      <p:ext uri="{BB962C8B-B14F-4D97-AF65-F5344CB8AC3E}">
        <p14:creationId xmlns:p14="http://schemas.microsoft.com/office/powerpoint/2010/main" val="1107597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orient="horz" pos="202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y Title and tab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rand Identity"/>
          <p:cNvSpPr txBox="1"/>
          <p:nvPr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bg1"/>
                </a:solidFill>
              </a:rPr>
              <a:t>ScandiNova Systems</a:t>
            </a:r>
          </a:p>
        </p:txBody>
      </p:sp>
      <p:sp>
        <p:nvSpPr>
          <p:cNvPr id="51" name="Line"/>
          <p:cNvSpPr/>
          <p:nvPr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2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22738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5" name="Title"/>
          <p:cNvSpPr txBox="1">
            <a:spLocks noGrp="1"/>
          </p:cNvSpPr>
          <p:nvPr>
            <p:ph type="body" sz="quarter" idx="23"/>
          </p:nvPr>
        </p:nvSpPr>
        <p:spPr>
          <a:xfrm>
            <a:off x="544010" y="565366"/>
            <a:ext cx="1110398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35602" y="232220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26F2EE-417F-2DFD-0AB9-2DC9FBCF6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2093981"/>
            <a:ext cx="11120939" cy="39639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datum 4">
            <a:extLst>
              <a:ext uri="{FF2B5EF4-FFF2-40B4-BE49-F238E27FC236}">
                <a16:creationId xmlns:a16="http://schemas.microsoft.com/office/drawing/2014/main" id="{C955E37F-D932-A137-3FBC-55A7D97AF6D6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DCCBC08A-FF7B-460F-AF4E-8857C675AA83}" type="datetime1">
              <a:rPr lang="sv-SE" smtClean="0"/>
              <a:t>2026-10-12</a:t>
            </a:fld>
            <a:endParaRPr lang="en-GB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BF282CA2-F264-796B-1334-115D95C4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5" name="Bildobjekt 4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1411E731-8C89-EC90-AA26-3BFB131DBA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75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orient="horz" pos="381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Dark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Line"/>
          <p:cNvSpPr/>
          <p:nvPr/>
        </p:nvSpPr>
        <p:spPr>
          <a:xfrm>
            <a:off x="300567" y="6471897"/>
            <a:ext cx="11590867" cy="1"/>
          </a:xfrm>
          <a:prstGeom prst="line">
            <a:avLst/>
          </a:prstGeom>
          <a:ln w="6350">
            <a:solidFill>
              <a:schemeClr val="tx1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101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41496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2" name="Brödtext nivå ett…"/>
          <p:cNvSpPr txBox="1">
            <a:spLocks noGrp="1"/>
          </p:cNvSpPr>
          <p:nvPr>
            <p:ph type="body" idx="22" hasCustomPrompt="1"/>
          </p:nvPr>
        </p:nvSpPr>
        <p:spPr>
          <a:xfrm>
            <a:off x="525253" y="2086325"/>
            <a:ext cx="11121918" cy="39395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3" name="Title"/>
          <p:cNvSpPr txBox="1">
            <a:spLocks noGrp="1"/>
          </p:cNvSpPr>
          <p:nvPr>
            <p:ph type="body" sz="quarter" idx="23"/>
          </p:nvPr>
        </p:nvSpPr>
        <p:spPr>
          <a:xfrm>
            <a:off x="525252" y="556222"/>
            <a:ext cx="11121919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52356" y="234291"/>
            <a:ext cx="171522" cy="12311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Platshållare för datum 4">
            <a:extLst>
              <a:ext uri="{FF2B5EF4-FFF2-40B4-BE49-F238E27FC236}">
                <a16:creationId xmlns:a16="http://schemas.microsoft.com/office/drawing/2014/main" id="{95F6D259-7FC1-C822-F009-C69FFE9B056D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13F53-ABD6-4E29-9426-77FFE27CA69A}" type="datetime1">
              <a:rPr lang="sv-SE" smtClean="0"/>
              <a:t>2026-10-12</a:t>
            </a:fld>
            <a:endParaRPr lang="en-GB"/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B97478DB-55AD-76F5-2051-3F8C1E7AD6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4" name="Bildobjekt 3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340E3A0B-2297-CB2D-778D-C572B90E46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87" y="6520106"/>
            <a:ext cx="1101264" cy="275867"/>
          </a:xfrm>
          <a:prstGeom prst="rect">
            <a:avLst/>
          </a:prstGeom>
        </p:spPr>
      </p:pic>
      <p:sp>
        <p:nvSpPr>
          <p:cNvPr id="5" name="Brand Identity">
            <a:extLst>
              <a:ext uri="{FF2B5EF4-FFF2-40B4-BE49-F238E27FC236}">
                <a16:creationId xmlns:a16="http://schemas.microsoft.com/office/drawing/2014/main" id="{EDA58038-41C0-8CDA-9AF4-2B762F75EAC9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</p:spTree>
    <p:extLst>
      <p:ext uri="{BB962C8B-B14F-4D97-AF65-F5344CB8AC3E}">
        <p14:creationId xmlns:p14="http://schemas.microsoft.com/office/powerpoint/2010/main" val="95144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orient="horz" pos="4201" userDrawn="1">
          <p15:clr>
            <a:srgbClr val="FBAE40"/>
          </p15:clr>
        </p15:guide>
        <p15:guide id="2" pos="21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Dark Title 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rand Identity"/>
          <p:cNvSpPr txBox="1"/>
          <p:nvPr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51" name="Line"/>
          <p:cNvSpPr/>
          <p:nvPr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chemeClr val="tx1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2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22738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3" name="Brödtext nivå ett…"/>
          <p:cNvSpPr txBox="1">
            <a:spLocks noGrp="1"/>
          </p:cNvSpPr>
          <p:nvPr>
            <p:ph type="body" idx="22" hasCustomPrompt="1"/>
          </p:nvPr>
        </p:nvSpPr>
        <p:spPr>
          <a:xfrm>
            <a:off x="525252" y="2069720"/>
            <a:ext cx="5390639" cy="39744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55" name="Title"/>
          <p:cNvSpPr txBox="1">
            <a:spLocks noGrp="1"/>
          </p:cNvSpPr>
          <p:nvPr>
            <p:ph type="body" sz="quarter" idx="23"/>
          </p:nvPr>
        </p:nvSpPr>
        <p:spPr>
          <a:xfrm>
            <a:off x="544010" y="583654"/>
            <a:ext cx="1110398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19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35602" y="223753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Brödtext nivå ett…">
            <a:extLst>
              <a:ext uri="{FF2B5EF4-FFF2-40B4-BE49-F238E27FC236}">
                <a16:creationId xmlns:a16="http://schemas.microsoft.com/office/drawing/2014/main" id="{A379F894-2CBF-0B68-B0F0-A1F9B20758F2}"/>
              </a:ext>
            </a:extLst>
          </p:cNvPr>
          <p:cNvSpPr txBox="1">
            <a:spLocks noGrp="1"/>
          </p:cNvSpPr>
          <p:nvPr>
            <p:ph type="body" idx="24" hasCustomPrompt="1"/>
          </p:nvPr>
        </p:nvSpPr>
        <p:spPr>
          <a:xfrm>
            <a:off x="6276111" y="2069716"/>
            <a:ext cx="5390639" cy="39744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80975" indent="-180975" defTabSz="3286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tshållare för datum 4">
            <a:extLst>
              <a:ext uri="{FF2B5EF4-FFF2-40B4-BE49-F238E27FC236}">
                <a16:creationId xmlns:a16="http://schemas.microsoft.com/office/drawing/2014/main" id="{B378E859-A1CE-4820-0A5E-B1CC212CDCD6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D6BEC-215D-477B-9D4D-D8BC567CB2FD}" type="datetime1">
              <a:rPr lang="sv-SE" smtClean="0"/>
              <a:t>2026-10-12</a:t>
            </a:fld>
            <a:endParaRPr lang="en-GB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4A0A0A11-E3D0-0B7A-5131-9CE14E0B8E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3" name="Bildobjekt 2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1E68B55F-F3DB-9129-F02E-FD3F9DC13F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87" y="6520106"/>
            <a:ext cx="1101264" cy="27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84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pos="325" userDrawn="1">
          <p15:clr>
            <a:srgbClr val="FBAE40"/>
          </p15:clr>
        </p15:guide>
        <p15:guide id="2" orient="horz" pos="129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_Bullet Points and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1" y="962838"/>
            <a:ext cx="5833701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6" name="Title"/>
          <p:cNvSpPr txBox="1">
            <a:spLocks noGrp="1"/>
          </p:cNvSpPr>
          <p:nvPr>
            <p:ph type="body" sz="quarter" idx="23"/>
          </p:nvPr>
        </p:nvSpPr>
        <p:spPr>
          <a:xfrm>
            <a:off x="525250" y="565366"/>
            <a:ext cx="11141499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7" name="iStock-1231385534 2.png"/>
          <p:cNvSpPr>
            <a:spLocks noGrp="1"/>
          </p:cNvSpPr>
          <p:nvPr>
            <p:ph type="pic" idx="24" hasCustomPrompt="1"/>
          </p:nvPr>
        </p:nvSpPr>
        <p:spPr>
          <a:xfrm>
            <a:off x="6785810" y="962837"/>
            <a:ext cx="5095040" cy="51047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/>
              <a:t>Add your image here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60127" y="244920"/>
            <a:ext cx="261811" cy="123111"/>
          </a:xfrm>
          <a:prstGeom prst="rect">
            <a:avLst/>
          </a:prstGeom>
        </p:spPr>
        <p:txBody>
          <a:bodyPr wrap="square"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" name="Brödtext nivå ett…">
            <a:extLst>
              <a:ext uri="{FF2B5EF4-FFF2-40B4-BE49-F238E27FC236}">
                <a16:creationId xmlns:a16="http://schemas.microsoft.com/office/drawing/2014/main" id="{6B38970B-A833-6F43-B956-3537309FB8A1}"/>
              </a:ext>
            </a:extLst>
          </p:cNvPr>
          <p:cNvSpPr txBox="1">
            <a:spLocks noGrp="1"/>
          </p:cNvSpPr>
          <p:nvPr>
            <p:ph type="body" idx="22" hasCustomPrompt="1"/>
          </p:nvPr>
        </p:nvSpPr>
        <p:spPr>
          <a:xfrm>
            <a:off x="525249" y="2130558"/>
            <a:ext cx="5852463" cy="39370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9388" indent="-179388" defTabSz="328613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F19E9D26-851A-D0EE-8474-21B6DDB3D437}"/>
              </a:ext>
            </a:extLst>
          </p:cNvPr>
          <p:cNvSpPr/>
          <p:nvPr userDrawn="1"/>
        </p:nvSpPr>
        <p:spPr>
          <a:xfrm>
            <a:off x="300567" y="6471897"/>
            <a:ext cx="11590867" cy="1"/>
          </a:xfrm>
          <a:prstGeom prst="line">
            <a:avLst/>
          </a:prstGeom>
          <a:ln w="6350">
            <a:solidFill>
              <a:schemeClr val="tx1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F2B7E7E-B6CE-D225-F48E-97EF45452FD1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793F0-AFD8-4918-956E-9024D33CED5F}" type="datetime1">
              <a:rPr lang="sv-SE" smtClean="0"/>
              <a:t>2026-10-12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83B7153-87C2-9BD6-5A39-F4EFFE27C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4" name="Bildobjekt 3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1FB18168-FC3C-3905-0D05-99AA6831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87" y="6520106"/>
            <a:ext cx="1101264" cy="275867"/>
          </a:xfrm>
          <a:prstGeom prst="rect">
            <a:avLst/>
          </a:prstGeom>
        </p:spPr>
      </p:pic>
      <p:sp>
        <p:nvSpPr>
          <p:cNvPr id="8" name="Brand Identity">
            <a:extLst>
              <a:ext uri="{FF2B5EF4-FFF2-40B4-BE49-F238E27FC236}">
                <a16:creationId xmlns:a16="http://schemas.microsoft.com/office/drawing/2014/main" id="{D58BB38D-F6FE-DF8E-BE5F-78D5EFE7D65A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</p:spTree>
    <p:extLst>
      <p:ext uri="{BB962C8B-B14F-4D97-AF65-F5344CB8AC3E}">
        <p14:creationId xmlns:p14="http://schemas.microsoft.com/office/powerpoint/2010/main" val="1282758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Dark_bullet point and imag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Image"/>
          <p:cNvSpPr>
            <a:spLocks noGrp="1"/>
          </p:cNvSpPr>
          <p:nvPr>
            <p:ph type="pic" idx="21" hasCustomPrompt="1"/>
          </p:nvPr>
        </p:nvSpPr>
        <p:spPr>
          <a:xfrm>
            <a:off x="7336584" y="1"/>
            <a:ext cx="4855417" cy="63415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your image here</a:t>
            </a:r>
          </a:p>
        </p:txBody>
      </p:sp>
      <p:sp>
        <p:nvSpPr>
          <p:cNvPr id="129" name="Title"/>
          <p:cNvSpPr txBox="1">
            <a:spLocks noGrp="1"/>
          </p:cNvSpPr>
          <p:nvPr>
            <p:ph type="body" sz="quarter" idx="22"/>
          </p:nvPr>
        </p:nvSpPr>
        <p:spPr>
          <a:xfrm>
            <a:off x="515938" y="841465"/>
            <a:ext cx="6429730" cy="8358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0" name="Brödtext nivå ett…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515938" y="3189679"/>
            <a:ext cx="5458590" cy="27264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9388" indent="-179388" defTabSz="328613">
              <a:lnSpc>
                <a:spcPct val="10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1" name="Title"/>
          <p:cNvSpPr txBox="1">
            <a:spLocks noGrp="1"/>
          </p:cNvSpPr>
          <p:nvPr>
            <p:ph type="body" sz="quarter" idx="24"/>
          </p:nvPr>
        </p:nvSpPr>
        <p:spPr>
          <a:xfrm>
            <a:off x="525252" y="2010801"/>
            <a:ext cx="5458590" cy="44536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CCAB8EBC-0169-B369-1FFE-0CF20DE0509C}"/>
              </a:ext>
            </a:extLst>
          </p:cNvPr>
          <p:cNvSpPr/>
          <p:nvPr userDrawn="1"/>
        </p:nvSpPr>
        <p:spPr>
          <a:xfrm>
            <a:off x="300567" y="6471898"/>
            <a:ext cx="66544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2" name="Platshållare för datum 4">
            <a:extLst>
              <a:ext uri="{FF2B5EF4-FFF2-40B4-BE49-F238E27FC236}">
                <a16:creationId xmlns:a16="http://schemas.microsoft.com/office/drawing/2014/main" id="{237BD47A-B407-747D-821F-AEF8FF50B181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8DEF2-A6DD-4172-9EA1-0E3086D68F5D}" type="datetime1">
              <a:rPr lang="sv-SE" smtClean="0"/>
              <a:t>2026-10-12</a:t>
            </a:fld>
            <a:endParaRPr lang="en-GB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A6060A3B-A9D7-9E8A-71FF-40C3DB1AB8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4" name="Bildobjekt 3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9BA658EA-8914-E6EB-C026-C6F6CCCA00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87" y="6520106"/>
            <a:ext cx="1101264" cy="275867"/>
          </a:xfrm>
          <a:prstGeom prst="rect">
            <a:avLst/>
          </a:prstGeom>
        </p:spPr>
      </p:pic>
      <p:sp>
        <p:nvSpPr>
          <p:cNvPr id="7" name="Brand Identity">
            <a:extLst>
              <a:ext uri="{FF2B5EF4-FFF2-40B4-BE49-F238E27FC236}">
                <a16:creationId xmlns:a16="http://schemas.microsoft.com/office/drawing/2014/main" id="{7655D0CD-5B42-FF06-DD51-C80EE5D910E7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</p:spTree>
    <p:extLst>
      <p:ext uri="{BB962C8B-B14F-4D97-AF65-F5344CB8AC3E}">
        <p14:creationId xmlns:p14="http://schemas.microsoft.com/office/powerpoint/2010/main" val="1987350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orient="horz" pos="125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itle and 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rand Identity"/>
          <p:cNvSpPr txBox="1"/>
          <p:nvPr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51" name="Line"/>
          <p:cNvSpPr/>
          <p:nvPr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chemeClr val="tx1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2" name="Title"/>
          <p:cNvSpPr txBox="1">
            <a:spLocks noGrp="1"/>
          </p:cNvSpPr>
          <p:nvPr>
            <p:ph type="body" sz="quarter" idx="21"/>
          </p:nvPr>
        </p:nvSpPr>
        <p:spPr>
          <a:xfrm>
            <a:off x="525252" y="962838"/>
            <a:ext cx="11122738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5" name="Title"/>
          <p:cNvSpPr txBox="1">
            <a:spLocks noGrp="1"/>
          </p:cNvSpPr>
          <p:nvPr>
            <p:ph type="body" sz="quarter" idx="23"/>
          </p:nvPr>
        </p:nvSpPr>
        <p:spPr>
          <a:xfrm>
            <a:off x="544010" y="565366"/>
            <a:ext cx="11103980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27135" y="232220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26F2EE-417F-2DFD-0AB9-2DC9FBCF6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2093981"/>
            <a:ext cx="11120939" cy="39639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4">
            <a:extLst>
              <a:ext uri="{FF2B5EF4-FFF2-40B4-BE49-F238E27FC236}">
                <a16:creationId xmlns:a16="http://schemas.microsoft.com/office/drawing/2014/main" id="{F1E093BD-51D2-80A1-9D7C-F75320613D70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A418A-F276-40F5-819A-5390D665890E}" type="datetime1">
              <a:rPr lang="sv-SE" smtClean="0"/>
              <a:t>2026-10-12</a:t>
            </a:fld>
            <a:endParaRPr lang="en-GB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B2D1336D-4BDA-93DC-46E7-B89EDD412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2" name="Bildobjekt 1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0E79C4A0-1DDD-BD8A-D1C2-D69BC1FEF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87" y="6520106"/>
            <a:ext cx="1101264" cy="27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9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orient="horz" pos="381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ection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"/>
          <p:cNvSpPr txBox="1">
            <a:spLocks noGrp="1"/>
          </p:cNvSpPr>
          <p:nvPr>
            <p:ph type="body" sz="half" idx="21"/>
          </p:nvPr>
        </p:nvSpPr>
        <p:spPr>
          <a:xfrm>
            <a:off x="1792224" y="2150569"/>
            <a:ext cx="8613648" cy="216407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 defTabSz="412750">
              <a:buNone/>
              <a:defRPr sz="44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0" name="Title"/>
          <p:cNvSpPr txBox="1">
            <a:spLocks noGrp="1"/>
          </p:cNvSpPr>
          <p:nvPr>
            <p:ph type="body" sz="quarter" idx="22"/>
          </p:nvPr>
        </p:nvSpPr>
        <p:spPr>
          <a:xfrm>
            <a:off x="322399" y="4563823"/>
            <a:ext cx="11569701" cy="8951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412750">
              <a:buNone/>
              <a:defRPr sz="24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Bildobjekt 2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F03280F6-5A5D-D7C6-EEBD-63CC76AC82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3884" y="6145862"/>
            <a:ext cx="1375719" cy="34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7685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ection Heading w pu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ScandiNova_puls_right_aligned_RGB.png" descr="ScandiNova_puls_right_aligned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candiNova…"/>
          <p:cNvSpPr txBox="1">
            <a:spLocks noGrp="1"/>
          </p:cNvSpPr>
          <p:nvPr>
            <p:ph type="body" sz="quarter" idx="21"/>
          </p:nvPr>
        </p:nvSpPr>
        <p:spPr>
          <a:xfrm>
            <a:off x="525252" y="2690177"/>
            <a:ext cx="5341135" cy="1477646"/>
          </a:xfrm>
          <a:prstGeom prst="rect">
            <a:avLst/>
          </a:prstGeom>
        </p:spPr>
        <p:txBody>
          <a:bodyPr lIns="45718" tIns="45718" rIns="45718" bIns="45718">
            <a:no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3DB67F72-D89A-5B20-0CA4-2D81862C203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737540" y="240640"/>
            <a:ext cx="171522" cy="12311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Platshållare för datum 4">
            <a:extLst>
              <a:ext uri="{FF2B5EF4-FFF2-40B4-BE49-F238E27FC236}">
                <a16:creationId xmlns:a16="http://schemas.microsoft.com/office/drawing/2014/main" id="{7B4E3D13-EDDE-87B4-11C0-924F2199BF87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DAAE2B4-80C8-4AC3-908C-F8696A7F49E4}" type="datetime1">
              <a:rPr lang="sv-SE" smtClean="0"/>
              <a:t>2026-10-12</a:t>
            </a:fld>
            <a:endParaRPr lang="en-GB"/>
          </a:p>
        </p:txBody>
      </p:sp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B73D2887-B9D2-65B4-5B99-958051644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pic>
        <p:nvPicPr>
          <p:cNvPr id="4" name="Bildobjekt 3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B5EC99E2-ED9A-5A9C-B297-A357B7CB3D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662" y="6282911"/>
            <a:ext cx="1216679" cy="304778"/>
          </a:xfrm>
          <a:prstGeom prst="rect">
            <a:avLst/>
          </a:prstGeom>
        </p:spPr>
      </p:pic>
      <p:sp>
        <p:nvSpPr>
          <p:cNvPr id="5" name="Brand Identity">
            <a:extLst>
              <a:ext uri="{FF2B5EF4-FFF2-40B4-BE49-F238E27FC236}">
                <a16:creationId xmlns:a16="http://schemas.microsoft.com/office/drawing/2014/main" id="{66E4F8D2-E6C5-5A9B-2C14-51454267B64B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</p:spTree>
    <p:extLst>
      <p:ext uri="{BB962C8B-B14F-4D97-AF65-F5344CB8AC3E}">
        <p14:creationId xmlns:p14="http://schemas.microsoft.com/office/powerpoint/2010/main" val="95488718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189" userDrawn="1">
          <p15:clr>
            <a:srgbClr val="FBAE40"/>
          </p15:clr>
        </p15:guide>
        <p15:guide id="4" pos="937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ection Heading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"/>
          <p:cNvSpPr txBox="1">
            <a:spLocks noGrp="1"/>
          </p:cNvSpPr>
          <p:nvPr>
            <p:ph type="body" sz="half" idx="21"/>
          </p:nvPr>
        </p:nvSpPr>
        <p:spPr>
          <a:xfrm>
            <a:off x="1783080" y="2150569"/>
            <a:ext cx="8613648" cy="216407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 defTabSz="412750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0" name="Title"/>
          <p:cNvSpPr txBox="1">
            <a:spLocks noGrp="1"/>
          </p:cNvSpPr>
          <p:nvPr>
            <p:ph type="body" sz="quarter" idx="22"/>
          </p:nvPr>
        </p:nvSpPr>
        <p:spPr>
          <a:xfrm>
            <a:off x="313255" y="4563823"/>
            <a:ext cx="11569701" cy="89511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412750"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Bildobjekt 2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5DDFB20D-39E8-2BB5-CC0E-488F3A102A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5932" y="6141198"/>
            <a:ext cx="1390385" cy="34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76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399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Section Headin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Medtech_4.png" descr="Medtech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6364" y="-1723921"/>
            <a:ext cx="17273322" cy="9714967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itle"/>
          <p:cNvSpPr txBox="1">
            <a:spLocks noGrp="1"/>
          </p:cNvSpPr>
          <p:nvPr>
            <p:ph type="body" sz="half" idx="21"/>
          </p:nvPr>
        </p:nvSpPr>
        <p:spPr>
          <a:xfrm>
            <a:off x="2023604" y="2150569"/>
            <a:ext cx="8144793" cy="216407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ctr" defTabSz="412750">
              <a:buNone/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1" name="Title"/>
          <p:cNvSpPr txBox="1">
            <a:spLocks noGrp="1"/>
          </p:cNvSpPr>
          <p:nvPr>
            <p:ph type="body" sz="quarter" idx="22"/>
          </p:nvPr>
        </p:nvSpPr>
        <p:spPr>
          <a:xfrm>
            <a:off x="212671" y="4563823"/>
            <a:ext cx="11569701" cy="89511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412750">
              <a:buNone/>
              <a:defRPr sz="19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92656" y="209863"/>
            <a:ext cx="216406" cy="153888"/>
          </a:xfrm>
          <a:prstGeom prst="rect">
            <a:avLst/>
          </a:prstGeom>
        </p:spPr>
        <p:txBody>
          <a:bodyPr/>
          <a:lstStyle>
            <a:lvl1pPr defTabSz="914400">
              <a:defRPr sz="1000"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en-SE" smtClean="0"/>
              <a:pPr/>
              <a:t>‹#›</a:t>
            </a:fld>
            <a:endParaRPr lang="en-SE"/>
          </a:p>
        </p:txBody>
      </p:sp>
      <p:pic>
        <p:nvPicPr>
          <p:cNvPr id="6" name="Bildobjekt 5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17538513-D5D0-8103-7C56-627217E213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3884" y="6145862"/>
            <a:ext cx="1375719" cy="34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057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&#10;&#10;Description automatically generated">
            <a:extLst>
              <a:ext uri="{FF2B5EF4-FFF2-40B4-BE49-F238E27FC236}">
                <a16:creationId xmlns:a16="http://schemas.microsoft.com/office/drawing/2014/main" id="{636B74AA-14EB-517C-E8B0-F774109FD9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958087"/>
            <a:ext cx="12192000" cy="18323790"/>
          </a:xfrm>
          <a:prstGeom prst="rect">
            <a:avLst/>
          </a:prstGeom>
        </p:spPr>
      </p:pic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92656" y="209863"/>
            <a:ext cx="216406" cy="153888"/>
          </a:xfrm>
          <a:prstGeom prst="rect">
            <a:avLst/>
          </a:prstGeom>
        </p:spPr>
        <p:txBody>
          <a:bodyPr/>
          <a:lstStyle>
            <a:lvl1pPr defTabSz="914400">
              <a:defRPr sz="1000"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en-SE" smtClean="0"/>
              <a:pPr/>
              <a:t>‹#›</a:t>
            </a:fld>
            <a:endParaRPr lang="en-SE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CDEBA6C0-B38E-B6E5-3AC9-EE95469AC1CF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535378" y="819357"/>
            <a:ext cx="8626805" cy="74466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93B355EA-0826-BD7E-2984-0C223494C25E}"/>
              </a:ext>
            </a:extLst>
          </p:cNvPr>
          <p:cNvSpPr txBox="1">
            <a:spLocks noGrp="1"/>
          </p:cNvSpPr>
          <p:nvPr>
            <p:ph type="body" sz="quarter" idx="22"/>
          </p:nvPr>
        </p:nvSpPr>
        <p:spPr>
          <a:xfrm>
            <a:off x="544992" y="1876029"/>
            <a:ext cx="11569701" cy="383184"/>
          </a:xfrm>
          <a:prstGeom prst="rect">
            <a:avLst/>
          </a:prstGeom>
        </p:spPr>
        <p:txBody>
          <a:bodyPr lIns="0" tIns="0" rIns="0" bIns="0"/>
          <a:lstStyle>
            <a:lvl1pPr marL="0" indent="0" defTabSz="41275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2" name="Bildobjekt 1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36EBC48F-46F6-4011-EAFC-AD25D87A9A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662" y="6282911"/>
            <a:ext cx="1216679" cy="30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9316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tock-1231385534 2.png">
            <a:extLst>
              <a:ext uri="{FF2B5EF4-FFF2-40B4-BE49-F238E27FC236}">
                <a16:creationId xmlns:a16="http://schemas.microsoft.com/office/drawing/2014/main" id="{6B9FC815-A91D-92B3-D539-79BF1D1111B9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noProof="0"/>
              <a:t>Add your image here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92656" y="209863"/>
            <a:ext cx="216406" cy="153888"/>
          </a:xfrm>
          <a:prstGeom prst="rect">
            <a:avLst/>
          </a:prstGeom>
        </p:spPr>
        <p:txBody>
          <a:bodyPr/>
          <a:lstStyle>
            <a:lvl1pPr defTabSz="914400">
              <a:defRPr sz="1000"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en-SE" smtClean="0"/>
              <a:pPr/>
              <a:t>‹#›</a:t>
            </a:fld>
            <a:endParaRPr lang="en-SE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CDEBA6C0-B38E-B6E5-3AC9-EE95469AC1CF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515938" y="840218"/>
            <a:ext cx="8626805" cy="74466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93B355EA-0826-BD7E-2984-0C223494C25E}"/>
              </a:ext>
            </a:extLst>
          </p:cNvPr>
          <p:cNvSpPr txBox="1">
            <a:spLocks noGrp="1"/>
          </p:cNvSpPr>
          <p:nvPr>
            <p:ph type="body" sz="quarter" idx="22"/>
          </p:nvPr>
        </p:nvSpPr>
        <p:spPr>
          <a:xfrm>
            <a:off x="515937" y="1884824"/>
            <a:ext cx="8626805" cy="3831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defTabSz="412750"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4">
            <a:extLst>
              <a:ext uri="{FF2B5EF4-FFF2-40B4-BE49-F238E27FC236}">
                <a16:creationId xmlns:a16="http://schemas.microsoft.com/office/drawing/2014/main" id="{DCA189FD-4D19-E0C0-4814-2DBE176342A6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5464EC7-A27A-4EAC-9CBD-3A39DD1BC48C}" type="datetime1">
              <a:rPr lang="sv-SE" smtClean="0"/>
              <a:t>2026-10-12</a:t>
            </a:fld>
            <a:endParaRPr lang="en-GB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94760FED-5BF3-7F0A-8D79-7A4F5931E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pic>
        <p:nvPicPr>
          <p:cNvPr id="3" name="Bildobjekt 2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82ED33D6-8509-B76A-B146-5587F8C16D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662" y="6282911"/>
            <a:ext cx="1216679" cy="304778"/>
          </a:xfrm>
          <a:prstGeom prst="rect">
            <a:avLst/>
          </a:prstGeom>
        </p:spPr>
      </p:pic>
      <p:sp>
        <p:nvSpPr>
          <p:cNvPr id="9" name="Brand Identity">
            <a:extLst>
              <a:ext uri="{FF2B5EF4-FFF2-40B4-BE49-F238E27FC236}">
                <a16:creationId xmlns:a16="http://schemas.microsoft.com/office/drawing/2014/main" id="{0A671A39-79E8-5F17-70FC-3B41F1431FE0}"/>
              </a:ext>
            </a:extLst>
          </p:cNvPr>
          <p:cNvSpPr txBox="1"/>
          <p:nvPr userDrawn="1"/>
        </p:nvSpPr>
        <p:spPr>
          <a:xfrm>
            <a:off x="9991493" y="6596288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</p:spTree>
    <p:extLst>
      <p:ext uri="{BB962C8B-B14F-4D97-AF65-F5344CB8AC3E}">
        <p14:creationId xmlns:p14="http://schemas.microsoft.com/office/powerpoint/2010/main" val="39264063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Dark_Section Headin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29.png" descr="image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81346" y="-108676"/>
            <a:ext cx="12354691" cy="8234396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Title"/>
          <p:cNvSpPr txBox="1">
            <a:spLocks noGrp="1"/>
          </p:cNvSpPr>
          <p:nvPr>
            <p:ph type="body" sz="quarter" idx="21"/>
          </p:nvPr>
        </p:nvSpPr>
        <p:spPr>
          <a:xfrm>
            <a:off x="1507720" y="3056670"/>
            <a:ext cx="11569701" cy="74466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82" name="Title"/>
          <p:cNvSpPr txBox="1">
            <a:spLocks noGrp="1"/>
          </p:cNvSpPr>
          <p:nvPr>
            <p:ph type="body" sz="quarter" idx="22"/>
          </p:nvPr>
        </p:nvSpPr>
        <p:spPr>
          <a:xfrm>
            <a:off x="1526478" y="3926659"/>
            <a:ext cx="11569701" cy="3831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-86995"/>
                    <a:lumOff val="7803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92656" y="209863"/>
            <a:ext cx="216406" cy="153888"/>
          </a:xfrm>
          <a:prstGeom prst="rect">
            <a:avLst/>
          </a:prstGeom>
        </p:spPr>
        <p:txBody>
          <a:bodyPr/>
          <a:lstStyle>
            <a:lvl1pPr defTabSz="914400">
              <a:defRPr sz="1000"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rPr lang="en-SE" smtClean="0"/>
              <a:pPr/>
              <a:t>‹#›</a:t>
            </a:fld>
            <a:endParaRPr lang="en-SE"/>
          </a:p>
        </p:txBody>
      </p:sp>
      <p:pic>
        <p:nvPicPr>
          <p:cNvPr id="3" name="Bildobjekt 2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B71A4A95-5760-A92A-33FF-DF71A7A0DC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662" y="6308078"/>
            <a:ext cx="1216681" cy="30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6140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6B27D65-8BA6-CC8D-480F-8B35BE00FABD}"/>
              </a:ext>
            </a:extLst>
          </p:cNvPr>
          <p:cNvSpPr/>
          <p:nvPr userDrawn="1"/>
        </p:nvSpPr>
        <p:spPr>
          <a:xfrm>
            <a:off x="1436630" y="2103485"/>
            <a:ext cx="4631765" cy="185676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>
              <a:solidFill>
                <a:schemeClr val="bg1"/>
              </a:solidFill>
            </a:endParaRPr>
          </a:p>
        </p:txBody>
      </p:sp>
      <p:sp>
        <p:nvSpPr>
          <p:cNvPr id="201" name="Brödtext nivå ett…"/>
          <p:cNvSpPr txBox="1">
            <a:spLocks noGrp="1"/>
          </p:cNvSpPr>
          <p:nvPr>
            <p:ph type="body" sz="quarter" idx="24"/>
          </p:nvPr>
        </p:nvSpPr>
        <p:spPr>
          <a:xfrm>
            <a:off x="1612732" y="2219262"/>
            <a:ext cx="4279561" cy="13788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54000" indent="-254000" defTabSz="328613">
              <a:lnSpc>
                <a:spcPct val="115000"/>
              </a:lnSpc>
              <a:buSzPct val="100000"/>
              <a:buChar char="๏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4" name="Title"/>
          <p:cNvSpPr txBox="1">
            <a:spLocks noGrp="1"/>
          </p:cNvSpPr>
          <p:nvPr>
            <p:ph type="body" sz="quarter" idx="22"/>
          </p:nvPr>
        </p:nvSpPr>
        <p:spPr>
          <a:xfrm>
            <a:off x="530135" y="962838"/>
            <a:ext cx="11569701" cy="7446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41275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35118" y="224721"/>
            <a:ext cx="286336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97" name="Rectangle"/>
          <p:cNvSpPr/>
          <p:nvPr/>
        </p:nvSpPr>
        <p:spPr>
          <a:xfrm>
            <a:off x="6160182" y="2095521"/>
            <a:ext cx="4631765" cy="1856766"/>
          </a:xfrm>
          <a:prstGeom prst="rect">
            <a:avLst/>
          </a:prstGeom>
          <a:solidFill>
            <a:schemeClr val="accent2">
              <a:satOff val="21905"/>
              <a:lumOff val="-6538"/>
            </a:schemeClr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>
              <a:solidFill>
                <a:schemeClr val="bg1"/>
              </a:solidFill>
            </a:endParaRPr>
          </a:p>
        </p:txBody>
      </p:sp>
      <p:sp>
        <p:nvSpPr>
          <p:cNvPr id="198" name="Rectangle"/>
          <p:cNvSpPr/>
          <p:nvPr/>
        </p:nvSpPr>
        <p:spPr>
          <a:xfrm>
            <a:off x="1436630" y="4048046"/>
            <a:ext cx="4631765" cy="1856766"/>
          </a:xfrm>
          <a:prstGeom prst="rect">
            <a:avLst/>
          </a:prstGeom>
          <a:solidFill>
            <a:srgbClr val="640A9C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>
              <a:solidFill>
                <a:schemeClr val="bg1"/>
              </a:solidFill>
            </a:endParaRPr>
          </a:p>
        </p:txBody>
      </p:sp>
      <p:sp>
        <p:nvSpPr>
          <p:cNvPr id="199" name="Rectangle"/>
          <p:cNvSpPr/>
          <p:nvPr/>
        </p:nvSpPr>
        <p:spPr>
          <a:xfrm>
            <a:off x="6160182" y="4048046"/>
            <a:ext cx="4631765" cy="1856766"/>
          </a:xfrm>
          <a:prstGeom prst="rect">
            <a:avLst/>
          </a:prstGeom>
          <a:solidFill>
            <a:srgbClr val="0F0F19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>
              <a:solidFill>
                <a:schemeClr val="bg1"/>
              </a:solidFill>
            </a:endParaRPr>
          </a:p>
        </p:txBody>
      </p:sp>
      <p:sp>
        <p:nvSpPr>
          <p:cNvPr id="200" name="Title"/>
          <p:cNvSpPr txBox="1">
            <a:spLocks noGrp="1"/>
          </p:cNvSpPr>
          <p:nvPr>
            <p:ph type="body" sz="quarter" idx="23"/>
          </p:nvPr>
        </p:nvSpPr>
        <p:spPr>
          <a:xfrm>
            <a:off x="521462" y="565366"/>
            <a:ext cx="11569700" cy="38318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defTabSz="412750">
              <a:buNone/>
              <a:defRPr sz="2000">
                <a:solidFill>
                  <a:schemeClr val="accent1">
                    <a:hueOff val="117759"/>
                    <a:lumOff val="-2758"/>
                  </a:schemeClr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2" name="Brödtext nivå ett…"/>
          <p:cNvSpPr txBox="1">
            <a:spLocks noGrp="1"/>
          </p:cNvSpPr>
          <p:nvPr>
            <p:ph type="body" sz="quarter" idx="25"/>
          </p:nvPr>
        </p:nvSpPr>
        <p:spPr>
          <a:xfrm>
            <a:off x="6336284" y="2219262"/>
            <a:ext cx="4279561" cy="13788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54000" indent="-254000" defTabSz="328613">
              <a:lnSpc>
                <a:spcPct val="115000"/>
              </a:lnSpc>
              <a:buSzPct val="100000"/>
              <a:buChar char="๏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3" name="Brödtext nivå ett…"/>
          <p:cNvSpPr txBox="1">
            <a:spLocks noGrp="1"/>
          </p:cNvSpPr>
          <p:nvPr>
            <p:ph type="body" sz="quarter" idx="26"/>
          </p:nvPr>
        </p:nvSpPr>
        <p:spPr>
          <a:xfrm>
            <a:off x="1612732" y="4387845"/>
            <a:ext cx="4279561" cy="13788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54000" indent="-254000" defTabSz="328613">
              <a:lnSpc>
                <a:spcPct val="115000"/>
              </a:lnSpc>
              <a:buSzPct val="100000"/>
              <a:buChar char="๏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4" name="Brödtext nivå ett…"/>
          <p:cNvSpPr txBox="1">
            <a:spLocks noGrp="1"/>
          </p:cNvSpPr>
          <p:nvPr>
            <p:ph type="body" sz="quarter" idx="27"/>
          </p:nvPr>
        </p:nvSpPr>
        <p:spPr>
          <a:xfrm>
            <a:off x="6336284" y="4387845"/>
            <a:ext cx="4279561" cy="13788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54000" indent="-254000" defTabSz="328613">
              <a:lnSpc>
                <a:spcPct val="115000"/>
              </a:lnSpc>
              <a:buSzPct val="100000"/>
              <a:buChar char="๏"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5" name="Title"/>
          <p:cNvSpPr txBox="1">
            <a:spLocks noGrp="1"/>
          </p:cNvSpPr>
          <p:nvPr>
            <p:ph type="body" sz="quarter" idx="28"/>
          </p:nvPr>
        </p:nvSpPr>
        <p:spPr>
          <a:xfrm>
            <a:off x="3305208" y="3566458"/>
            <a:ext cx="2714246" cy="38318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r" defTabSz="328613">
              <a:lnSpc>
                <a:spcPct val="115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6" name="Title"/>
          <p:cNvSpPr txBox="1">
            <a:spLocks noGrp="1"/>
          </p:cNvSpPr>
          <p:nvPr>
            <p:ph type="body" sz="quarter" idx="29"/>
          </p:nvPr>
        </p:nvSpPr>
        <p:spPr>
          <a:xfrm>
            <a:off x="3305208" y="4035346"/>
            <a:ext cx="2722117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 defTabSz="328613">
              <a:lnSpc>
                <a:spcPct val="115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7" name="Title"/>
          <p:cNvSpPr txBox="1">
            <a:spLocks noGrp="1"/>
          </p:cNvSpPr>
          <p:nvPr>
            <p:ph type="body" sz="quarter" idx="30"/>
          </p:nvPr>
        </p:nvSpPr>
        <p:spPr>
          <a:xfrm>
            <a:off x="6195762" y="4048046"/>
            <a:ext cx="3930622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328613">
              <a:lnSpc>
                <a:spcPct val="115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8" name="Title"/>
          <p:cNvSpPr txBox="1">
            <a:spLocks noGrp="1"/>
          </p:cNvSpPr>
          <p:nvPr>
            <p:ph type="body" sz="quarter" idx="31"/>
          </p:nvPr>
        </p:nvSpPr>
        <p:spPr>
          <a:xfrm>
            <a:off x="6201627" y="3720286"/>
            <a:ext cx="3313803" cy="3831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328613">
              <a:lnSpc>
                <a:spcPct val="115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Brand Identity">
            <a:extLst>
              <a:ext uri="{FF2B5EF4-FFF2-40B4-BE49-F238E27FC236}">
                <a16:creationId xmlns:a16="http://schemas.microsoft.com/office/drawing/2014/main" id="{7D94729F-C074-BDC2-D37B-D3EC94628C9C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C7F295B2-F85B-2F12-A093-6FDCA81A9F1D}"/>
              </a:ext>
            </a:extLst>
          </p:cNvPr>
          <p:cNvSpPr/>
          <p:nvPr userDrawn="1"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D49CECD-2A50-D59B-1AD8-D6A02E21388A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EACDE0A-9BCA-450C-B828-4491E5FBD620}" type="datetime1">
              <a:rPr lang="sv-SE" smtClean="0"/>
              <a:t>2026-10-12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B2350F0-0E14-FA6A-47C3-759064313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pic>
        <p:nvPicPr>
          <p:cNvPr id="8" name="Bildobjekt 7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525CEEEF-2056-D3D2-92C1-86D279E5C0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8678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89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_p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ScandiNova_puls_right_aligned_RGB.png" descr="ScandiNova_puls_right_aligned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info@scandinovasystems.com…"/>
          <p:cNvSpPr txBox="1"/>
          <p:nvPr/>
        </p:nvSpPr>
        <p:spPr>
          <a:xfrm>
            <a:off x="9158908" y="2907596"/>
            <a:ext cx="3526310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r>
              <a:rPr sz="1400">
                <a:hlinkClick r:id="rId3"/>
              </a:rPr>
              <a:t>info@scandinovasystems.com</a:t>
            </a:r>
          </a:p>
          <a:p>
            <a:pPr>
              <a:defRPr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r>
              <a:rPr sz="1400">
                <a:solidFill>
                  <a:schemeClr val="tx1"/>
                </a:solidFill>
              </a:rPr>
              <a:t>+46 18 480 59 00</a:t>
            </a:r>
          </a:p>
          <a:p>
            <a:pPr>
              <a:defRPr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r>
              <a:rPr sz="1400">
                <a:solidFill>
                  <a:schemeClr val="tx1"/>
                </a:solidFill>
              </a:rPr>
              <a:t>Typsnittsgatan 15</a:t>
            </a:r>
          </a:p>
          <a:p>
            <a:pPr>
              <a:defRPr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r>
              <a:rPr sz="1400">
                <a:solidFill>
                  <a:schemeClr val="tx1"/>
                </a:solidFill>
              </a:rPr>
              <a:t>754 54 Uppsala</a:t>
            </a:r>
          </a:p>
          <a:p>
            <a:pPr>
              <a:defRPr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r>
              <a:rPr sz="1400">
                <a:solidFill>
                  <a:schemeClr val="tx1"/>
                </a:solidFill>
              </a:rPr>
              <a:t>Sweden</a:t>
            </a:r>
          </a:p>
        </p:txBody>
      </p:sp>
      <p:sp>
        <p:nvSpPr>
          <p:cNvPr id="2" name="ScandiNova…">
            <a:extLst>
              <a:ext uri="{FF2B5EF4-FFF2-40B4-BE49-F238E27FC236}">
                <a16:creationId xmlns:a16="http://schemas.microsoft.com/office/drawing/2014/main" id="{FD624622-005C-656C-0440-009B309DBE8A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540208" y="2690177"/>
            <a:ext cx="5230564" cy="736226"/>
          </a:xfrm>
          <a:prstGeom prst="rect">
            <a:avLst/>
          </a:prstGeom>
        </p:spPr>
        <p:txBody>
          <a:bodyPr lIns="45718" tIns="45718" rIns="45718" bIns="45718">
            <a:no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sv-SE" err="1"/>
              <a:t>Thank</a:t>
            </a:r>
            <a:r>
              <a:rPr lang="sv-SE"/>
              <a:t> </a:t>
            </a:r>
            <a:r>
              <a:rPr lang="sv-SE" err="1"/>
              <a:t>you</a:t>
            </a:r>
            <a:r>
              <a:rPr lang="sv-SE"/>
              <a:t>!</a:t>
            </a:r>
            <a:endParaRPr/>
          </a:p>
        </p:txBody>
      </p:sp>
      <p:sp>
        <p:nvSpPr>
          <p:cNvPr id="9" name="Brödtext nivå ett…">
            <a:extLst>
              <a:ext uri="{FF2B5EF4-FFF2-40B4-BE49-F238E27FC236}">
                <a16:creationId xmlns:a16="http://schemas.microsoft.com/office/drawing/2014/main" id="{E47340AC-DC71-AE4C-BDC4-D6524249F5A2}"/>
              </a:ext>
            </a:extLst>
          </p:cNvPr>
          <p:cNvSpPr txBox="1">
            <a:spLocks noGrp="1"/>
          </p:cNvSpPr>
          <p:nvPr>
            <p:ph type="body" sz="quarter" idx="23"/>
          </p:nvPr>
        </p:nvSpPr>
        <p:spPr>
          <a:xfrm>
            <a:off x="531064" y="3588243"/>
            <a:ext cx="5230564" cy="9145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328613">
              <a:lnSpc>
                <a:spcPct val="115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datum 4">
            <a:extLst>
              <a:ext uri="{FF2B5EF4-FFF2-40B4-BE49-F238E27FC236}">
                <a16:creationId xmlns:a16="http://schemas.microsoft.com/office/drawing/2014/main" id="{97A71C0A-1A80-17E0-83AE-1C4A00AF442E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8180832" y="6491822"/>
            <a:ext cx="2402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50C3F1D-2376-4738-AF62-A9131FC77196}" type="datetime1">
              <a:rPr lang="sv-SE" smtClean="0"/>
              <a:t>2026-10-12</a:t>
            </a:fld>
            <a:endParaRPr lang="en-GB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5D85C6F9-8480-4133-0FCB-FB59637EE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pic>
        <p:nvPicPr>
          <p:cNvPr id="5" name="Bildobjekt 4" descr="En bild som visar Teckensnitt, text, Grafik, grafisk design&#10;&#10;Automatiskt genererad beskrivning">
            <a:extLst>
              <a:ext uri="{FF2B5EF4-FFF2-40B4-BE49-F238E27FC236}">
                <a16:creationId xmlns:a16="http://schemas.microsoft.com/office/drawing/2014/main" id="{FB549970-CD9D-B223-99EE-5F0116DB3B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38" y="6282934"/>
            <a:ext cx="1257452" cy="314992"/>
          </a:xfrm>
          <a:prstGeom prst="rect">
            <a:avLst/>
          </a:prstGeom>
        </p:spPr>
      </p:pic>
      <p:sp>
        <p:nvSpPr>
          <p:cNvPr id="7" name="Brand Identity">
            <a:extLst>
              <a:ext uri="{FF2B5EF4-FFF2-40B4-BE49-F238E27FC236}">
                <a16:creationId xmlns:a16="http://schemas.microsoft.com/office/drawing/2014/main" id="{E75D2178-1DF9-A297-95C6-0B63125F23DF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</p:spTree>
    <p:extLst>
      <p:ext uri="{BB962C8B-B14F-4D97-AF65-F5344CB8AC3E}">
        <p14:creationId xmlns:p14="http://schemas.microsoft.com/office/powerpoint/2010/main" val="1625109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  <p:extLst>
    <p:ext uri="{DCECCB84-F9BA-43D5-87BE-67443E8EF086}">
      <p15:sldGuideLst xmlns:p15="http://schemas.microsoft.com/office/powerpoint/2012/main">
        <p15:guide id="1" orient="horz" pos="4088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ScandiNova_Logo_White_RGB.png" descr="ScandiNova_Logo_White_RGB.pn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5848" y="2776038"/>
            <a:ext cx="3597307" cy="573924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Brödtext nivå ett…"/>
          <p:cNvSpPr txBox="1"/>
          <p:nvPr/>
        </p:nvSpPr>
        <p:spPr>
          <a:xfrm>
            <a:off x="726289" y="2616698"/>
            <a:ext cx="5259950" cy="2558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rPr sz="1400"/>
              <a:t>To ensure a consistent and professional look for our brand, we've created a new PowerPoint presentation template. It's important to use the provided template without making any changes to the master layout, in paragraph styles or in the color scheme. </a:t>
            </a:r>
          </a:p>
          <a:p>
            <a:endParaRPr sz="1400"/>
          </a:p>
          <a:p>
            <a:r>
              <a:rPr sz="1400"/>
              <a:t>This will ensure that all presentations have a cohesive look and feel, and that our branding is communicated effectively. </a:t>
            </a:r>
          </a:p>
          <a:p>
            <a:r>
              <a:rPr sz="1400"/>
              <a:t>Simply add your content to the pre-designed slides and you're good to go. </a:t>
            </a:r>
            <a:br>
              <a:rPr sz="1400"/>
            </a:br>
            <a:br>
              <a:rPr sz="1400"/>
            </a:br>
            <a:r>
              <a:rPr sz="1400"/>
              <a:t>Have fun! </a:t>
            </a:r>
          </a:p>
        </p:txBody>
      </p:sp>
      <p:sp>
        <p:nvSpPr>
          <p:cNvPr id="238" name="Title"/>
          <p:cNvSpPr txBox="1"/>
          <p:nvPr/>
        </p:nvSpPr>
        <p:spPr>
          <a:xfrm>
            <a:off x="707530" y="962838"/>
            <a:ext cx="4858966" cy="1398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/>
          <a:lstStyle>
            <a:lvl1pPr defTabSz="825500">
              <a:lnSpc>
                <a:spcPct val="100000"/>
              </a:lnSpc>
              <a:defRPr sz="8200">
                <a:solidFill>
                  <a:schemeClr val="accent4">
                    <a:satOff val="3701"/>
                    <a:lumOff val="-8389"/>
                  </a:schemeClr>
                </a:solidFill>
              </a:defRPr>
            </a:lvl1pPr>
          </a:lstStyle>
          <a:p>
            <a:r>
              <a:rPr sz="4100">
                <a:solidFill>
                  <a:schemeClr val="tx1"/>
                </a:solidFill>
              </a:rPr>
              <a:t>Welcome to the resource page!</a:t>
            </a:r>
          </a:p>
        </p:txBody>
      </p:sp>
      <p:sp>
        <p:nvSpPr>
          <p:cNvPr id="239" name="Medal"/>
          <p:cNvSpPr/>
          <p:nvPr/>
        </p:nvSpPr>
        <p:spPr>
          <a:xfrm>
            <a:off x="1587738" y="4738497"/>
            <a:ext cx="242513" cy="28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771" y="11271"/>
                </a:lnTo>
                <a:lnTo>
                  <a:pt x="8813" y="11271"/>
                </a:lnTo>
                <a:lnTo>
                  <a:pt x="15708" y="0"/>
                </a:lnTo>
                <a:lnTo>
                  <a:pt x="21600" y="0"/>
                </a:lnTo>
                <a:close/>
                <a:moveTo>
                  <a:pt x="5894" y="0"/>
                </a:moveTo>
                <a:lnTo>
                  <a:pt x="10621" y="7729"/>
                </a:lnTo>
                <a:lnTo>
                  <a:pt x="9136" y="10154"/>
                </a:lnTo>
                <a:lnTo>
                  <a:pt x="8678" y="10154"/>
                </a:lnTo>
                <a:cubicBezTo>
                  <a:pt x="8454" y="10154"/>
                  <a:pt x="8242" y="10200"/>
                  <a:pt x="8054" y="10280"/>
                </a:cubicBezTo>
                <a:lnTo>
                  <a:pt x="0" y="0"/>
                </a:lnTo>
                <a:lnTo>
                  <a:pt x="5894" y="0"/>
                </a:lnTo>
                <a:close/>
                <a:moveTo>
                  <a:pt x="8970" y="10425"/>
                </a:moveTo>
                <a:lnTo>
                  <a:pt x="8562" y="11094"/>
                </a:lnTo>
                <a:cubicBezTo>
                  <a:pt x="8447" y="11133"/>
                  <a:pt x="8367" y="11227"/>
                  <a:pt x="8367" y="11338"/>
                </a:cubicBezTo>
                <a:lnTo>
                  <a:pt x="8367" y="11937"/>
                </a:lnTo>
                <a:cubicBezTo>
                  <a:pt x="8103" y="12038"/>
                  <a:pt x="7847" y="12155"/>
                  <a:pt x="7604" y="12285"/>
                </a:cubicBezTo>
                <a:lnTo>
                  <a:pt x="7604" y="11338"/>
                </a:lnTo>
                <a:cubicBezTo>
                  <a:pt x="7604" y="10835"/>
                  <a:pt x="8087" y="10425"/>
                  <a:pt x="8678" y="10425"/>
                </a:cubicBezTo>
                <a:lnTo>
                  <a:pt x="8970" y="10425"/>
                </a:lnTo>
                <a:close/>
                <a:moveTo>
                  <a:pt x="13706" y="10567"/>
                </a:moveTo>
                <a:cubicBezTo>
                  <a:pt x="14007" y="10729"/>
                  <a:pt x="14208" y="11015"/>
                  <a:pt x="14208" y="11340"/>
                </a:cubicBezTo>
                <a:lnTo>
                  <a:pt x="14208" y="12368"/>
                </a:lnTo>
                <a:cubicBezTo>
                  <a:pt x="13966" y="12229"/>
                  <a:pt x="13712" y="12105"/>
                  <a:pt x="13447" y="11996"/>
                </a:cubicBezTo>
                <a:lnTo>
                  <a:pt x="13447" y="11338"/>
                </a:lnTo>
                <a:cubicBezTo>
                  <a:pt x="13447" y="11238"/>
                  <a:pt x="13379" y="11152"/>
                  <a:pt x="13282" y="11107"/>
                </a:cubicBezTo>
                <a:lnTo>
                  <a:pt x="13706" y="10567"/>
                </a:lnTo>
                <a:close/>
                <a:moveTo>
                  <a:pt x="10833" y="11720"/>
                </a:moveTo>
                <a:cubicBezTo>
                  <a:pt x="14037" y="11720"/>
                  <a:pt x="16636" y="13930"/>
                  <a:pt x="16636" y="16659"/>
                </a:cubicBezTo>
                <a:cubicBezTo>
                  <a:pt x="16636" y="19388"/>
                  <a:pt x="14037" y="21600"/>
                  <a:pt x="10833" y="21600"/>
                </a:cubicBezTo>
                <a:cubicBezTo>
                  <a:pt x="7628" y="21600"/>
                  <a:pt x="5030" y="19388"/>
                  <a:pt x="5030" y="16659"/>
                </a:cubicBezTo>
                <a:cubicBezTo>
                  <a:pt x="5030" y="13930"/>
                  <a:pt x="7628" y="11720"/>
                  <a:pt x="10833" y="11720"/>
                </a:cubicBezTo>
                <a:close/>
                <a:moveTo>
                  <a:pt x="10833" y="12800"/>
                </a:moveTo>
                <a:cubicBezTo>
                  <a:pt x="8333" y="12800"/>
                  <a:pt x="6298" y="14530"/>
                  <a:pt x="6298" y="16659"/>
                </a:cubicBezTo>
                <a:cubicBezTo>
                  <a:pt x="6298" y="18788"/>
                  <a:pt x="8332" y="20520"/>
                  <a:pt x="10833" y="20520"/>
                </a:cubicBezTo>
                <a:cubicBezTo>
                  <a:pt x="13333" y="20520"/>
                  <a:pt x="15367" y="18788"/>
                  <a:pt x="15367" y="16659"/>
                </a:cubicBezTo>
                <a:cubicBezTo>
                  <a:pt x="15367" y="14530"/>
                  <a:pt x="13333" y="12800"/>
                  <a:pt x="10833" y="12800"/>
                </a:cubicBezTo>
                <a:close/>
                <a:moveTo>
                  <a:pt x="10833" y="13071"/>
                </a:moveTo>
                <a:cubicBezTo>
                  <a:pt x="13161" y="13071"/>
                  <a:pt x="15048" y="14677"/>
                  <a:pt x="15048" y="16659"/>
                </a:cubicBezTo>
                <a:cubicBezTo>
                  <a:pt x="15048" y="18641"/>
                  <a:pt x="13161" y="20248"/>
                  <a:pt x="10833" y="20248"/>
                </a:cubicBezTo>
                <a:cubicBezTo>
                  <a:pt x="8505" y="20248"/>
                  <a:pt x="6617" y="18641"/>
                  <a:pt x="6617" y="16659"/>
                </a:cubicBezTo>
                <a:cubicBezTo>
                  <a:pt x="6617" y="14677"/>
                  <a:pt x="8505" y="13071"/>
                  <a:pt x="10833" y="13071"/>
                </a:cubicBezTo>
                <a:close/>
              </a:path>
            </a:pathLst>
          </a:custGeom>
          <a:solidFill>
            <a:schemeClr val="accent1">
              <a:hueOff val="117759"/>
              <a:lumOff val="-2758"/>
            </a:schemeClr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sp>
        <p:nvSpPr>
          <p:cNvPr id="2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7061" y="189885"/>
            <a:ext cx="261811" cy="123111"/>
          </a:xfrm>
          <a:prstGeom prst="rect">
            <a:avLst/>
          </a:prstGeom>
        </p:spPr>
        <p:txBody>
          <a:bodyPr wrap="square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Brand Identity">
            <a:extLst>
              <a:ext uri="{FF2B5EF4-FFF2-40B4-BE49-F238E27FC236}">
                <a16:creationId xmlns:a16="http://schemas.microsoft.com/office/drawing/2014/main" id="{1E7233D5-A666-4B37-4F58-F8D2CE9380A5}"/>
              </a:ext>
            </a:extLst>
          </p:cNvPr>
          <p:cNvSpPr txBox="1"/>
          <p:nvPr userDrawn="1"/>
        </p:nvSpPr>
        <p:spPr>
          <a:xfrm>
            <a:off x="9991493" y="6587579"/>
            <a:ext cx="1901156" cy="383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r" defTabSz="896112">
              <a:lnSpc>
                <a:spcPct val="100000"/>
              </a:lnSpc>
              <a:defRPr sz="1960">
                <a:solidFill>
                  <a:schemeClr val="accent4">
                    <a:satOff val="3701"/>
                    <a:lumOff val="-8389"/>
                  </a:schemeClr>
                </a:solidFill>
              </a:defRPr>
            </a:pPr>
            <a:r>
              <a:rPr sz="980">
                <a:solidFill>
                  <a:schemeClr val="tx1"/>
                </a:solidFill>
              </a:rPr>
              <a:t>ScandiNova Systems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B9136CF0-F649-ADF2-E848-760308AD5752}"/>
              </a:ext>
            </a:extLst>
          </p:cNvPr>
          <p:cNvSpPr/>
          <p:nvPr userDrawn="1"/>
        </p:nvSpPr>
        <p:spPr>
          <a:xfrm>
            <a:off x="300567" y="6472036"/>
            <a:ext cx="11590867" cy="1"/>
          </a:xfrm>
          <a:prstGeom prst="line">
            <a:avLst/>
          </a:prstGeom>
          <a:ln w="635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 defTabSz="457200">
              <a:lnSpc>
                <a:spcPct val="100000"/>
              </a:lnSpc>
              <a:defRPr sz="2300">
                <a:solidFill>
                  <a:schemeClr val="accent3">
                    <a:satOff val="-1479"/>
                    <a:lumOff val="13138"/>
                  </a:schemeClr>
                </a:solidFill>
              </a:defRPr>
            </a:pPr>
            <a:endParaRPr sz="1150"/>
          </a:p>
        </p:txBody>
      </p:sp>
      <p:pic>
        <p:nvPicPr>
          <p:cNvPr id="6" name="Bildobjekt 5" descr="En bild som visar Teckensnitt, Grafik, logotyp, grafisk design&#10;&#10;Automatiskt genererad beskrivning">
            <a:extLst>
              <a:ext uri="{FF2B5EF4-FFF2-40B4-BE49-F238E27FC236}">
                <a16:creationId xmlns:a16="http://schemas.microsoft.com/office/drawing/2014/main" id="{8EBA370A-5C68-8A3B-0A2E-8F175516DF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84" y="6517227"/>
            <a:ext cx="1141538" cy="28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9495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37540" y="240640"/>
            <a:ext cx="171522" cy="12311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 defTabSz="457200">
              <a:lnSpc>
                <a:spcPct val="100000"/>
              </a:lnSpc>
              <a:defRPr sz="800">
                <a:solidFill>
                  <a:schemeClr val="accent3">
                    <a:satOff val="-1479"/>
                    <a:lumOff val="13138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Platshållare för rubrik 2">
            <a:extLst>
              <a:ext uri="{FF2B5EF4-FFF2-40B4-BE49-F238E27FC236}">
                <a16:creationId xmlns:a16="http://schemas.microsoft.com/office/drawing/2014/main" id="{72F1A498-8743-804F-1F73-A4267BFD8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4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A2CA061-E3CE-C524-010D-49F415ED3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44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A471F42-205A-8EE2-C22C-05B5119FE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80832" y="64918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6B909-2718-450B-A9E7-B7878FAD3245}" type="datetime1">
              <a:rPr lang="sv-SE" smtClean="0"/>
              <a:t>2026-10-12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FA255C2-1C93-3324-1AAC-5856D7C86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182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318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05" r:id="rId3"/>
    <p:sldLayoutId id="2147483688" r:id="rId4"/>
    <p:sldLayoutId id="2147483680" r:id="rId5"/>
    <p:sldLayoutId id="2147483686" r:id="rId6"/>
    <p:sldLayoutId id="2147483687" r:id="rId7"/>
    <p:sldLayoutId id="2147483684" r:id="rId8"/>
    <p:sldLayoutId id="2147483685" r:id="rId9"/>
    <p:sldLayoutId id="2147483689" r:id="rId10"/>
    <p:sldLayoutId id="2147483665" r:id="rId11"/>
    <p:sldLayoutId id="2147483666" r:id="rId12"/>
    <p:sldLayoutId id="2147483667" r:id="rId13"/>
    <p:sldLayoutId id="2147483690" r:id="rId14"/>
    <p:sldLayoutId id="2147483668" r:id="rId15"/>
    <p:sldLayoutId id="2147483692" r:id="rId16"/>
    <p:sldLayoutId id="2147483669" r:id="rId17"/>
    <p:sldLayoutId id="2147483670" r:id="rId18"/>
    <p:sldLayoutId id="2147483691" r:id="rId19"/>
    <p:sldLayoutId id="2147483671" r:id="rId20"/>
    <p:sldLayoutId id="2147483672" r:id="rId21"/>
    <p:sldLayoutId id="2147483673" r:id="rId22"/>
    <p:sldLayoutId id="2147483674" r:id="rId23"/>
    <p:sldLayoutId id="2147483681" r:id="rId24"/>
    <p:sldLayoutId id="2147483682" r:id="rId25"/>
    <p:sldLayoutId id="2147483675" r:id="rId26"/>
    <p:sldLayoutId id="2147483676" r:id="rId27"/>
    <p:sldLayoutId id="2147483679" r:id="rId28"/>
    <p:sldLayoutId id="2147483678" r:id="rId29"/>
  </p:sldLayoutIdLst>
  <p:transition spd="med"/>
  <p:hf sldNum="0" hdr="0" ftr="0"/>
  <p:txStyles>
    <p:titleStyle>
      <a:lvl1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1pPr>
      <a:lvl2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4">
              <a:satOff val="3701"/>
              <a:lumOff val="-8389"/>
            </a:schemeClr>
          </a:solidFill>
          <a:uFillTx/>
          <a:latin typeface="+mn-lt"/>
          <a:ea typeface="+mn-ea"/>
          <a:cs typeface="+mn-cs"/>
          <a:sym typeface="PP Telegraf Regular"/>
        </a:defRPr>
      </a:lvl2pPr>
      <a:lvl3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4">
              <a:satOff val="3701"/>
              <a:lumOff val="-8389"/>
            </a:schemeClr>
          </a:solidFill>
          <a:uFillTx/>
          <a:latin typeface="+mn-lt"/>
          <a:ea typeface="+mn-ea"/>
          <a:cs typeface="+mn-cs"/>
          <a:sym typeface="PP Telegraf Regular"/>
        </a:defRPr>
      </a:lvl3pPr>
      <a:lvl4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4">
              <a:satOff val="3701"/>
              <a:lumOff val="-8389"/>
            </a:schemeClr>
          </a:solidFill>
          <a:uFillTx/>
          <a:latin typeface="+mn-lt"/>
          <a:ea typeface="+mn-ea"/>
          <a:cs typeface="+mn-cs"/>
          <a:sym typeface="PP Telegraf Regular"/>
        </a:defRPr>
      </a:lvl4pPr>
      <a:lvl5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4">
              <a:satOff val="3701"/>
              <a:lumOff val="-8389"/>
            </a:schemeClr>
          </a:solidFill>
          <a:uFillTx/>
          <a:latin typeface="+mn-lt"/>
          <a:ea typeface="+mn-ea"/>
          <a:cs typeface="+mn-cs"/>
          <a:sym typeface="PP Telegraf Regular"/>
        </a:defRPr>
      </a:lvl5pPr>
      <a:lvl6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4">
              <a:satOff val="3701"/>
              <a:lumOff val="-8389"/>
            </a:schemeClr>
          </a:solidFill>
          <a:uFillTx/>
          <a:latin typeface="+mn-lt"/>
          <a:ea typeface="+mn-ea"/>
          <a:cs typeface="+mn-cs"/>
          <a:sym typeface="PP Telegraf Regular"/>
        </a:defRPr>
      </a:lvl6pPr>
      <a:lvl7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4">
              <a:satOff val="3701"/>
              <a:lumOff val="-8389"/>
            </a:schemeClr>
          </a:solidFill>
          <a:uFillTx/>
          <a:latin typeface="+mn-lt"/>
          <a:ea typeface="+mn-ea"/>
          <a:cs typeface="+mn-cs"/>
          <a:sym typeface="PP Telegraf Regular"/>
        </a:defRPr>
      </a:lvl7pPr>
      <a:lvl8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4">
              <a:satOff val="3701"/>
              <a:lumOff val="-8389"/>
            </a:schemeClr>
          </a:solidFill>
          <a:uFillTx/>
          <a:latin typeface="+mn-lt"/>
          <a:ea typeface="+mn-ea"/>
          <a:cs typeface="+mn-cs"/>
          <a:sym typeface="PP Telegraf Regular"/>
        </a:defRPr>
      </a:lvl8pPr>
      <a:lvl9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4">
              <a:satOff val="3701"/>
              <a:lumOff val="-8389"/>
            </a:schemeClr>
          </a:solidFill>
          <a:uFillTx/>
          <a:latin typeface="+mn-lt"/>
          <a:ea typeface="+mn-ea"/>
          <a:cs typeface="+mn-cs"/>
          <a:sym typeface="PP Telegraf Regular"/>
        </a:defRPr>
      </a:lvl9pPr>
    </p:titleStyle>
    <p:bodyStyle>
      <a:lvl1pPr marL="265113" marR="0" indent="-265113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1pPr>
      <a:lvl2pPr marL="539750" marR="0" indent="-21590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2pPr>
      <a:lvl3pPr marL="804863" marR="0" indent="-18415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3pPr>
      <a:lvl4pPr marL="1079500" marR="0" indent="-184150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4pPr>
      <a:lvl5pPr marL="1344613" marR="0" indent="-182563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5pPr>
      <a:lvl6pPr marL="0" marR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3">
              <a:satOff val="-1479"/>
              <a:lumOff val="13138"/>
            </a:schemeClr>
          </a:solidFill>
          <a:uFillTx/>
          <a:latin typeface="+mn-lt"/>
          <a:ea typeface="+mn-ea"/>
          <a:cs typeface="+mn-cs"/>
          <a:sym typeface="PP Telegraf Regular"/>
        </a:defRPr>
      </a:lvl6pPr>
      <a:lvl7pPr marL="0" marR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3">
              <a:satOff val="-1479"/>
              <a:lumOff val="13138"/>
            </a:schemeClr>
          </a:solidFill>
          <a:uFillTx/>
          <a:latin typeface="+mn-lt"/>
          <a:ea typeface="+mn-ea"/>
          <a:cs typeface="+mn-cs"/>
          <a:sym typeface="PP Telegraf Regular"/>
        </a:defRPr>
      </a:lvl7pPr>
      <a:lvl8pPr marL="0" marR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3">
              <a:satOff val="-1479"/>
              <a:lumOff val="13138"/>
            </a:schemeClr>
          </a:solidFill>
          <a:uFillTx/>
          <a:latin typeface="+mn-lt"/>
          <a:ea typeface="+mn-ea"/>
          <a:cs typeface="+mn-cs"/>
          <a:sym typeface="PP Telegraf Regular"/>
        </a:defRPr>
      </a:lvl8pPr>
      <a:lvl9pPr marL="0" marR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100" b="0" i="0" u="none" strike="noStrike" cap="none" spc="0" baseline="0">
          <a:solidFill>
            <a:schemeClr val="accent3">
              <a:satOff val="-1479"/>
              <a:lumOff val="13138"/>
            </a:schemeClr>
          </a:solidFill>
          <a:uFillTx/>
          <a:latin typeface="+mn-lt"/>
          <a:ea typeface="+mn-ea"/>
          <a:cs typeface="+mn-cs"/>
          <a:sym typeface="PP Telegraf Regular"/>
        </a:defRPr>
      </a:lvl9pPr>
    </p:bodyStyle>
    <p:otherStyle>
      <a:lvl1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1pPr>
      <a:lvl2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2pPr>
      <a:lvl3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3pPr>
      <a:lvl4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4pPr>
      <a:lvl5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5pPr>
      <a:lvl6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6pPr>
      <a:lvl7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7pPr>
      <a:lvl8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8pPr>
      <a:lvl9pPr marL="0" marR="0" indent="0" algn="r" defTabSz="457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P Telegraf Regular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751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1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0.png"/><Relationship Id="rId4" Type="http://schemas.openxmlformats.org/officeDocument/2006/relationships/image" Target="../media/image31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mp"/><Relationship Id="rId3" Type="http://schemas.openxmlformats.org/officeDocument/2006/relationships/image" Target="../media/image21.tmp"/><Relationship Id="rId7" Type="http://schemas.openxmlformats.org/officeDocument/2006/relationships/image" Target="../media/image22.jpeg"/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4.sv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ABC3D95C-1067-2925-BCDB-C184B3C794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GB" dirty="0"/>
              <a:t>Pulse to Pulse stability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B859025-3994-6C89-0817-094749657C2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 dirty="0"/>
              <a:t>Kévin Pepitone</a:t>
            </a:r>
          </a:p>
          <a:p>
            <a:r>
              <a:rPr lang="en-GB" dirty="0"/>
              <a:t>LLRF Topical Workshop on Advanced Feedback Control</a:t>
            </a:r>
          </a:p>
          <a:p>
            <a:r>
              <a:rPr lang="en-GB" dirty="0"/>
              <a:t>13-15 October 2026, Nova Gorica, Slovenia</a:t>
            </a:r>
            <a:br>
              <a:rPr lang="sv-SE" dirty="0"/>
            </a:br>
            <a:endParaRPr lang="sv-SE" dirty="0"/>
          </a:p>
          <a:p>
            <a:br>
              <a:rPr lang="sv-SE" dirty="0">
                <a:solidFill>
                  <a:srgbClr val="FFFFFF"/>
                </a:solidFill>
                <a:latin typeface="-apple-system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360610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588C4-4F50-E461-4CEC-C173BCFDD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3F75AE-31C2-67C0-11B9-41A509F8ED2D}"/>
              </a:ext>
            </a:extLst>
          </p:cNvPr>
          <p:cNvSpPr/>
          <p:nvPr/>
        </p:nvSpPr>
        <p:spPr>
          <a:xfrm>
            <a:off x="566383" y="1907004"/>
            <a:ext cx="5906310" cy="3690738"/>
          </a:xfrm>
          <a:prstGeom prst="rect">
            <a:avLst/>
          </a:prstGeom>
          <a:solidFill>
            <a:schemeClr val="tx1"/>
          </a:solidFill>
          <a:ln w="381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72000" rIns="72000" bIns="72000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16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PP Telegraf Regular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C58157D-5B15-EFB6-F95C-A65F74F80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52" y="1755339"/>
            <a:ext cx="6745891" cy="37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EEB8D7-24C0-F399-9441-A6B496BD21D2}"/>
              </a:ext>
            </a:extLst>
          </p:cNvPr>
          <p:cNvSpPr/>
          <p:nvPr/>
        </p:nvSpPr>
        <p:spPr>
          <a:xfrm>
            <a:off x="6652250" y="4453131"/>
            <a:ext cx="4572177" cy="1144611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72000" rIns="72000" bIns="72000" numCol="1" spcCol="38100" rtlCol="0" anchor="ctr">
            <a:noAutofit/>
          </a:bodyPr>
          <a:lstStyle/>
          <a:p>
            <a:pPr algn="ctr" hangingPunct="0"/>
            <a:r>
              <a:rPr lang="en-US" sz="2400" b="1" dirty="0">
                <a:solidFill>
                  <a:schemeClr val="bg1"/>
                </a:solidFill>
                <a:sym typeface="PP Telegraf Regular"/>
              </a:rPr>
              <a:t>How to measure it?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493EE9-FF45-7A99-1018-EEB8A6976E3B}"/>
              </a:ext>
            </a:extLst>
          </p:cNvPr>
          <p:cNvSpPr/>
          <p:nvPr/>
        </p:nvSpPr>
        <p:spPr>
          <a:xfrm>
            <a:off x="6652250" y="3231877"/>
            <a:ext cx="4572177" cy="1152000"/>
          </a:xfrm>
          <a:prstGeom prst="rect">
            <a:avLst/>
          </a:prstGeom>
          <a:solidFill>
            <a:srgbClr val="0063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72000" rIns="72000" bIns="72000" numCol="1" spcCol="38100" rtlCol="0" anchor="ctr">
            <a:noAutofit/>
          </a:bodyPr>
          <a:lstStyle/>
          <a:p>
            <a:pPr algn="ctr" hangingPunct="0"/>
            <a:r>
              <a:rPr lang="en-US" sz="2400" b="1" dirty="0">
                <a:solidFill>
                  <a:schemeClr val="bg1"/>
                </a:solidFill>
                <a:latin typeface="+mj-lt"/>
                <a:sym typeface="PP Telegraf Regular"/>
              </a:rPr>
              <a:t>What is the impact?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EB6EB3-16AA-D952-9CC9-24374E476E5F}"/>
              </a:ext>
            </a:extLst>
          </p:cNvPr>
          <p:cNvSpPr/>
          <p:nvPr/>
        </p:nvSpPr>
        <p:spPr>
          <a:xfrm>
            <a:off x="6652250" y="1907004"/>
            <a:ext cx="4572177" cy="1268744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72000" rIns="72000" bIns="72000" numCol="1" spcCol="38100" rtlCol="0" anchor="ctr">
            <a:noAutofit/>
          </a:bodyPr>
          <a:lstStyle/>
          <a:p>
            <a:pPr algn="ctr" hangingPunct="0"/>
            <a:r>
              <a:rPr lang="en-GB" sz="2400" b="1" dirty="0">
                <a:solidFill>
                  <a:schemeClr val="bg1"/>
                </a:solidFill>
                <a:latin typeface="+mj-lt"/>
                <a:sym typeface="PP Telegraf Regular"/>
              </a:rPr>
              <a:t>What is the pulse-to-pulse stability?</a:t>
            </a:r>
            <a:endParaRPr lang="en-US" sz="2400" dirty="0">
              <a:solidFill>
                <a:schemeClr val="bg1"/>
              </a:solidFill>
              <a:latin typeface="+mj-lt"/>
              <a:sym typeface="PP Telegraf Regular"/>
            </a:endParaRP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0C95B491-4E65-F829-EF61-831E568D241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Table of content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9877031-3FF0-321C-3CA0-56779E7AF49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/>
              <a:t>K-series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BD19353-C981-9057-8312-FDA150F2B0CD}"/>
              </a:ext>
            </a:extLst>
          </p:cNvPr>
          <p:cNvSpPr txBox="1"/>
          <p:nvPr/>
        </p:nvSpPr>
        <p:spPr>
          <a:xfrm>
            <a:off x="4911121" y="3545830"/>
            <a:ext cx="1063749" cy="428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PP Telegraf Regular"/>
              </a:rPr>
              <a:t>Splitcore</a:t>
            </a: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cs typeface="Calibri" panose="020F0502020204030204" pitchFamily="34" charset="0"/>
                <a:sym typeface="PP Telegraf Regular"/>
              </a:rPr>
              <a:t>™</a:t>
            </a: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PP Telegraf Regular"/>
              </a:rPr>
              <a:t> </a:t>
            </a:r>
          </a:p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PP Telegraf Regular"/>
              </a:rPr>
              <a:t>Pulse Transformer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2CC4803-A507-5CA1-B212-841BDB6FEDD3}"/>
              </a:ext>
            </a:extLst>
          </p:cNvPr>
          <p:cNvSpPr txBox="1"/>
          <p:nvPr/>
        </p:nvSpPr>
        <p:spPr>
          <a:xfrm>
            <a:off x="4911121" y="3161239"/>
            <a:ext cx="1443661" cy="428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PP Telegraf Regular"/>
              </a:rPr>
              <a:t>Pulse to Pulse Control</a:t>
            </a: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cs typeface="Calibri" panose="020F0502020204030204" pitchFamily="34" charset="0"/>
                <a:sym typeface="PP Telegraf Regular"/>
              </a:rPr>
              <a:t>™</a:t>
            </a:r>
          </a:p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900">
                <a:solidFill>
                  <a:schemeClr val="bg1"/>
                </a:solidFill>
                <a:ea typeface="+mn-ea"/>
                <a:cs typeface="Calibri" panose="020F0502020204030204" pitchFamily="34" charset="0"/>
                <a:sym typeface="PP Telegraf Regular"/>
              </a:rPr>
              <a:t>CCPS</a:t>
            </a:r>
            <a:endParaRPr kumimoji="0" lang="en-GB" sz="9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PP Telegraf Regular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BDE6CA71-09E0-D05E-75E4-EAC92433E497}"/>
              </a:ext>
            </a:extLst>
          </p:cNvPr>
          <p:cNvSpPr txBox="1"/>
          <p:nvPr/>
        </p:nvSpPr>
        <p:spPr>
          <a:xfrm>
            <a:off x="4911121" y="2740523"/>
            <a:ext cx="1196798" cy="428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PP Telegraf Regular"/>
              </a:rPr>
              <a:t>Parallel Switching</a:t>
            </a: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cs typeface="Calibri" panose="020F0502020204030204" pitchFamily="34" charset="0"/>
                <a:sym typeface="PP Telegraf Regular"/>
              </a:rPr>
              <a:t>™</a:t>
            </a:r>
          </a:p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900">
                <a:solidFill>
                  <a:schemeClr val="bg1"/>
                </a:solidFill>
                <a:ea typeface="+mn-ea"/>
                <a:cs typeface="Calibri" panose="020F0502020204030204" pitchFamily="34" charset="0"/>
                <a:sym typeface="PP Telegraf Regular"/>
              </a:rPr>
              <a:t>Switch Units</a:t>
            </a:r>
            <a:endParaRPr kumimoji="0" lang="en-GB" sz="9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ea typeface="+mn-ea"/>
              <a:cs typeface="+mn-cs"/>
              <a:sym typeface="PP Telegraf Regular"/>
            </a:endParaRPr>
          </a:p>
        </p:txBody>
      </p:sp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DB985ED9-2FD4-1D6B-C876-CDCE1EF08A1A}"/>
              </a:ext>
            </a:extLst>
          </p:cNvPr>
          <p:cNvCxnSpPr>
            <a:cxnSpLocks/>
          </p:cNvCxnSpPr>
          <p:nvPr/>
        </p:nvCxnSpPr>
        <p:spPr>
          <a:xfrm>
            <a:off x="4904704" y="2830414"/>
            <a:ext cx="0" cy="249798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textruta 22">
            <a:extLst>
              <a:ext uri="{FF2B5EF4-FFF2-40B4-BE49-F238E27FC236}">
                <a16:creationId xmlns:a16="http://schemas.microsoft.com/office/drawing/2014/main" id="{15139126-6B0C-46AE-0A5B-CA1647E3D9D1}"/>
              </a:ext>
            </a:extLst>
          </p:cNvPr>
          <p:cNvSpPr txBox="1"/>
          <p:nvPr/>
        </p:nvSpPr>
        <p:spPr>
          <a:xfrm>
            <a:off x="4922020" y="3987018"/>
            <a:ext cx="977187" cy="428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PP Telegraf Regular"/>
              </a:rPr>
              <a:t>ScandiCAT</a:t>
            </a: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cs typeface="Calibri" panose="020F0502020204030204" pitchFamily="34" charset="0"/>
                <a:sym typeface="PP Telegraf Regular"/>
              </a:rPr>
              <a:t>™</a:t>
            </a: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PP Telegraf Regular"/>
              </a:rPr>
              <a:t> </a:t>
            </a:r>
          </a:p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9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ea typeface="+mn-ea"/>
                <a:cs typeface="+mn-cs"/>
                <a:sym typeface="PP Telegraf Regular"/>
              </a:rPr>
              <a:t>Control Systems</a:t>
            </a:r>
          </a:p>
        </p:txBody>
      </p:sp>
      <p:cxnSp>
        <p:nvCxnSpPr>
          <p:cNvPr id="24" name="Rak koppling 23">
            <a:extLst>
              <a:ext uri="{FF2B5EF4-FFF2-40B4-BE49-F238E27FC236}">
                <a16:creationId xmlns:a16="http://schemas.microsoft.com/office/drawing/2014/main" id="{ED6E5EA1-A7D0-E054-6A1C-1F8DE9047DA5}"/>
              </a:ext>
            </a:extLst>
          </p:cNvPr>
          <p:cNvCxnSpPr>
            <a:cxnSpLocks/>
          </p:cNvCxnSpPr>
          <p:nvPr/>
        </p:nvCxnSpPr>
        <p:spPr>
          <a:xfrm>
            <a:off x="4908650" y="3249904"/>
            <a:ext cx="0" cy="249798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Rak koppling 24">
            <a:extLst>
              <a:ext uri="{FF2B5EF4-FFF2-40B4-BE49-F238E27FC236}">
                <a16:creationId xmlns:a16="http://schemas.microsoft.com/office/drawing/2014/main" id="{ACBC05EF-7EA9-CCCB-92DA-63AD5DD33A28}"/>
              </a:ext>
            </a:extLst>
          </p:cNvPr>
          <p:cNvCxnSpPr>
            <a:cxnSpLocks/>
          </p:cNvCxnSpPr>
          <p:nvPr/>
        </p:nvCxnSpPr>
        <p:spPr>
          <a:xfrm>
            <a:off x="4899853" y="3636813"/>
            <a:ext cx="0" cy="249798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Rak koppling 25">
            <a:extLst>
              <a:ext uri="{FF2B5EF4-FFF2-40B4-BE49-F238E27FC236}">
                <a16:creationId xmlns:a16="http://schemas.microsoft.com/office/drawing/2014/main" id="{7B6C79BE-B1AC-2767-3B1E-7E4E7C1B74ED}"/>
              </a:ext>
            </a:extLst>
          </p:cNvPr>
          <p:cNvCxnSpPr>
            <a:cxnSpLocks/>
          </p:cNvCxnSpPr>
          <p:nvPr/>
        </p:nvCxnSpPr>
        <p:spPr>
          <a:xfrm>
            <a:off x="4904704" y="4073677"/>
            <a:ext cx="0" cy="249798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Rak koppling 27">
            <a:extLst>
              <a:ext uri="{FF2B5EF4-FFF2-40B4-BE49-F238E27FC236}">
                <a16:creationId xmlns:a16="http://schemas.microsoft.com/office/drawing/2014/main" id="{DD6BF8A0-4BB9-3163-98F1-3EAEC88A44C9}"/>
              </a:ext>
            </a:extLst>
          </p:cNvPr>
          <p:cNvCxnSpPr/>
          <p:nvPr/>
        </p:nvCxnSpPr>
        <p:spPr>
          <a:xfrm>
            <a:off x="4709028" y="2959896"/>
            <a:ext cx="185974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9" name="Rak koppling 28">
            <a:extLst>
              <a:ext uri="{FF2B5EF4-FFF2-40B4-BE49-F238E27FC236}">
                <a16:creationId xmlns:a16="http://schemas.microsoft.com/office/drawing/2014/main" id="{DCC31F54-51E6-9D8B-D7CC-D7686F9746DD}"/>
              </a:ext>
            </a:extLst>
          </p:cNvPr>
          <p:cNvCxnSpPr/>
          <p:nvPr/>
        </p:nvCxnSpPr>
        <p:spPr>
          <a:xfrm>
            <a:off x="4718730" y="3374192"/>
            <a:ext cx="185974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Rak koppling 29">
            <a:extLst>
              <a:ext uri="{FF2B5EF4-FFF2-40B4-BE49-F238E27FC236}">
                <a16:creationId xmlns:a16="http://schemas.microsoft.com/office/drawing/2014/main" id="{C73B641D-CFF6-195B-4A24-5FA7586C511B}"/>
              </a:ext>
            </a:extLst>
          </p:cNvPr>
          <p:cNvCxnSpPr/>
          <p:nvPr/>
        </p:nvCxnSpPr>
        <p:spPr>
          <a:xfrm>
            <a:off x="4720098" y="3759390"/>
            <a:ext cx="185974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Rak koppling 30">
            <a:extLst>
              <a:ext uri="{FF2B5EF4-FFF2-40B4-BE49-F238E27FC236}">
                <a16:creationId xmlns:a16="http://schemas.microsoft.com/office/drawing/2014/main" id="{6A61983B-41B8-8B3F-F9D4-BB31617A848B}"/>
              </a:ext>
            </a:extLst>
          </p:cNvPr>
          <p:cNvCxnSpPr/>
          <p:nvPr/>
        </p:nvCxnSpPr>
        <p:spPr>
          <a:xfrm>
            <a:off x="4725147" y="4195138"/>
            <a:ext cx="185974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textruta 33">
            <a:extLst>
              <a:ext uri="{FF2B5EF4-FFF2-40B4-BE49-F238E27FC236}">
                <a16:creationId xmlns:a16="http://schemas.microsoft.com/office/drawing/2014/main" id="{1837988C-44AC-855E-4846-6BECF4C0F3F4}"/>
              </a:ext>
            </a:extLst>
          </p:cNvPr>
          <p:cNvSpPr txBox="1"/>
          <p:nvPr/>
        </p:nvSpPr>
        <p:spPr>
          <a:xfrm>
            <a:off x="502652" y="2698307"/>
            <a:ext cx="934741" cy="623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r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PP Telegraf Regular"/>
              </a:rPr>
              <a:t>Integrated Klystron and Solenoid</a:t>
            </a:r>
          </a:p>
        </p:txBody>
      </p:sp>
      <p:cxnSp>
        <p:nvCxnSpPr>
          <p:cNvPr id="35" name="Rak koppling 34">
            <a:extLst>
              <a:ext uri="{FF2B5EF4-FFF2-40B4-BE49-F238E27FC236}">
                <a16:creationId xmlns:a16="http://schemas.microsoft.com/office/drawing/2014/main" id="{3794C20A-247D-6C18-7281-3BFCD3892455}"/>
              </a:ext>
            </a:extLst>
          </p:cNvPr>
          <p:cNvCxnSpPr>
            <a:cxnSpLocks/>
          </p:cNvCxnSpPr>
          <p:nvPr/>
        </p:nvCxnSpPr>
        <p:spPr>
          <a:xfrm>
            <a:off x="1440562" y="2759085"/>
            <a:ext cx="0" cy="509374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7" name="Rak koppling 36">
            <a:extLst>
              <a:ext uri="{FF2B5EF4-FFF2-40B4-BE49-F238E27FC236}">
                <a16:creationId xmlns:a16="http://schemas.microsoft.com/office/drawing/2014/main" id="{BC8842F4-FF70-50E9-584D-6B1CCD3C4DC4}"/>
              </a:ext>
            </a:extLst>
          </p:cNvPr>
          <p:cNvCxnSpPr/>
          <p:nvPr/>
        </p:nvCxnSpPr>
        <p:spPr>
          <a:xfrm>
            <a:off x="1437393" y="2880546"/>
            <a:ext cx="185974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82129B58-D403-4E1E-009B-ABF0D398970C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BC30BC5B-EE35-4995-AFE4-BE45DC7BABE2}" type="datetime1">
              <a:rPr lang="sv-SE" smtClean="0"/>
              <a:t>2026-10-12</a:t>
            </a:fld>
            <a:endParaRPr lang="en-GB"/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B8A6DE77-54EE-0870-8018-DCC0C63CE280}"/>
              </a:ext>
            </a:extLst>
          </p:cNvPr>
          <p:cNvSpPr txBox="1"/>
          <p:nvPr/>
        </p:nvSpPr>
        <p:spPr>
          <a:xfrm>
            <a:off x="2505482" y="5178774"/>
            <a:ext cx="1014056" cy="286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50" b="1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PP Telegraf Regular"/>
              </a:rPr>
              <a:t>K300 RF Unit</a:t>
            </a:r>
          </a:p>
        </p:txBody>
      </p:sp>
    </p:spTree>
    <p:extLst>
      <p:ext uri="{BB962C8B-B14F-4D97-AF65-F5344CB8AC3E}">
        <p14:creationId xmlns:p14="http://schemas.microsoft.com/office/powerpoint/2010/main" val="131158342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D2EFE2-7A6E-51DB-6013-FCF916DB237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Pulse to pulse stability</a:t>
            </a:r>
            <a:endParaRPr lang="en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792F1-4E63-048F-8F48-8331237D3A9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Definition</a:t>
            </a:r>
            <a:endParaRPr lang="en-S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07CF-8F70-72F5-7902-9AD5F473AB00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8BFE45BF-5A9C-4D9B-928F-A54D7CF3E16A}" type="datetime1">
              <a:rPr lang="sv-SE" smtClean="0"/>
              <a:t>2026-10-12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FFC5F-069C-031C-16C7-509E8792B064}"/>
              </a:ext>
            </a:extLst>
          </p:cNvPr>
          <p:cNvSpPr txBox="1"/>
          <p:nvPr/>
        </p:nvSpPr>
        <p:spPr>
          <a:xfrm>
            <a:off x="1542478" y="1900254"/>
            <a:ext cx="8544497" cy="1569660"/>
          </a:xfrm>
          <a:prstGeom prst="rect">
            <a:avLst/>
          </a:prstGeom>
          <a:noFill/>
          <a:ln w="12700" cap="flat">
            <a:solidFill>
              <a:schemeClr val="bg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sz="3200" b="1" dirty="0"/>
              <a:t>Pulse to Pulse Stability</a:t>
            </a:r>
            <a:r>
              <a:rPr lang="en-US" sz="3200" dirty="0"/>
              <a:t>: </a:t>
            </a:r>
            <a:r>
              <a:rPr lang="en-US" sz="3200" dirty="0">
                <a:solidFill>
                  <a:schemeClr val="accent1"/>
                </a:solidFill>
              </a:rPr>
              <a:t>Consistency</a:t>
            </a:r>
            <a:r>
              <a:rPr lang="en-US" sz="3200" dirty="0"/>
              <a:t> of energy or particle </a:t>
            </a:r>
            <a:r>
              <a:rPr lang="en-US" sz="3200" dirty="0">
                <a:solidFill>
                  <a:schemeClr val="accent1"/>
                </a:solidFill>
              </a:rPr>
              <a:t>pulses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1"/>
                </a:solidFill>
              </a:rPr>
              <a:t>from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1"/>
                </a:solidFill>
              </a:rPr>
              <a:t>one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1"/>
                </a:solidFill>
              </a:rPr>
              <a:t>pulse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1"/>
                </a:solidFill>
              </a:rPr>
              <a:t>to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1"/>
                </a:solidFill>
              </a:rPr>
              <a:t>the</a:t>
            </a:r>
            <a:r>
              <a:rPr lang="en-US" sz="3200" dirty="0"/>
              <a:t> </a:t>
            </a:r>
            <a:r>
              <a:rPr lang="en-US" sz="3200" dirty="0">
                <a:solidFill>
                  <a:schemeClr val="accent1"/>
                </a:solidFill>
              </a:rPr>
              <a:t>next</a:t>
            </a:r>
            <a:r>
              <a:rPr lang="en-US" sz="3200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568CE-98A3-65BD-79B5-F830267571C4}"/>
              </a:ext>
            </a:extLst>
          </p:cNvPr>
          <p:cNvSpPr txBox="1"/>
          <p:nvPr/>
        </p:nvSpPr>
        <p:spPr>
          <a:xfrm>
            <a:off x="525252" y="4220737"/>
            <a:ext cx="11122738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dirty="0">
                <a:latin typeface="PP Telegraf Regular (Body)"/>
              </a:rPr>
              <a:t>Why Does It Matter for Accelerators &amp; LLRF?  </a:t>
            </a:r>
          </a:p>
          <a:p>
            <a:endParaRPr lang="it-IT" dirty="0">
              <a:latin typeface="PP Telegraf Regular (Body)"/>
            </a:endParaRPr>
          </a:p>
          <a:p>
            <a:r>
              <a:rPr lang="it-IT" dirty="0">
                <a:solidFill>
                  <a:schemeClr val="bg2"/>
                </a:solidFill>
                <a:latin typeface="PP Telegraf Regular (Body)"/>
              </a:rPr>
              <a:t>RF Phase &amp; Amplitude Jitter</a:t>
            </a:r>
            <a:r>
              <a:rPr lang="it-IT" dirty="0">
                <a:latin typeface="PP Telegraf Regular (Body)"/>
              </a:rPr>
              <a:t>: High-voltage fluctuations directly translate into phase jitter at the klystron output. </a:t>
            </a:r>
          </a:p>
          <a:p>
            <a:r>
              <a:rPr lang="it-IT" dirty="0">
                <a:solidFill>
                  <a:schemeClr val="bg2"/>
                </a:solidFill>
                <a:latin typeface="PP Telegraf Regular (Body)"/>
              </a:rPr>
              <a:t>Beam Synchronization &amp; Emittance</a:t>
            </a:r>
            <a:r>
              <a:rPr lang="it-IT" dirty="0">
                <a:latin typeface="PP Telegraf Regular (Body)"/>
              </a:rPr>
              <a:t>: In modern linacs and FELs, phase errors degrade arrival-time stability, bunch compression, and longitudinal emittance.</a:t>
            </a:r>
          </a:p>
        </p:txBody>
      </p:sp>
    </p:spTree>
    <p:extLst>
      <p:ext uri="{BB962C8B-B14F-4D97-AF65-F5344CB8AC3E}">
        <p14:creationId xmlns:p14="http://schemas.microsoft.com/office/powerpoint/2010/main" val="6838795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6A8A15-14D9-81D6-EEB9-CC23C97D92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Definition of a klystron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8F4B1-1007-6C4F-AABF-CD6A312A28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Phase stability of the pulse modulator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6A8DC3-7B55-73EB-C3ED-B2CFAB32352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/>
          </a:p>
        </p:txBody>
      </p:sp>
      <p:sp>
        <p:nvSpPr>
          <p:cNvPr id="7" name="ZoneTexte 4">
            <a:extLst>
              <a:ext uri="{FF2B5EF4-FFF2-40B4-BE49-F238E27FC236}">
                <a16:creationId xmlns:a16="http://schemas.microsoft.com/office/drawing/2014/main" id="{042F9549-3FCC-87B9-645F-DC20FE694AB2}"/>
              </a:ext>
            </a:extLst>
          </p:cNvPr>
          <p:cNvSpPr txBox="1"/>
          <p:nvPr/>
        </p:nvSpPr>
        <p:spPr>
          <a:xfrm>
            <a:off x="6095999" y="1928518"/>
            <a:ext cx="551497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>
                <a:ea typeface="Calibri"/>
                <a:cs typeface="Calibri"/>
              </a:rPr>
              <a:t>A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klystron</a:t>
            </a:r>
            <a:r>
              <a:rPr lang="en-US" dirty="0">
                <a:ea typeface="Calibri"/>
                <a:cs typeface="Calibri"/>
              </a:rPr>
              <a:t> is an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electron source </a:t>
            </a:r>
            <a:r>
              <a:rPr lang="en-US" dirty="0">
                <a:ea typeface="Calibri"/>
                <a:cs typeface="Calibri"/>
              </a:rPr>
              <a:t>in which electron are produced, accelerated and dumped in a very short distance</a:t>
            </a:r>
            <a:endParaRPr lang="en-US" dirty="0"/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4432DBBA-0982-BE29-031B-8DFDD392ABA7}"/>
              </a:ext>
            </a:extLst>
          </p:cNvPr>
          <p:cNvSpPr txBox="1"/>
          <p:nvPr/>
        </p:nvSpPr>
        <p:spPr>
          <a:xfrm>
            <a:off x="7483323" y="3160888"/>
            <a:ext cx="412765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The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modulator</a:t>
            </a:r>
            <a:r>
              <a:rPr lang="en-US" dirty="0">
                <a:ea typeface="Calibri"/>
                <a:cs typeface="Calibri"/>
              </a:rPr>
              <a:t> produces the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electric</a:t>
            </a:r>
            <a:r>
              <a:rPr lang="en-US" b="1" dirty="0">
                <a:ea typeface="Calibri"/>
                <a:cs typeface="Calibri"/>
              </a:rPr>
              <a:t>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field</a:t>
            </a:r>
            <a:r>
              <a:rPr lang="en-US" b="1" dirty="0">
                <a:ea typeface="Calibri"/>
                <a:cs typeface="Calibri"/>
              </a:rPr>
              <a:t>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to</a:t>
            </a:r>
            <a:r>
              <a:rPr lang="en-US" b="1" dirty="0">
                <a:ea typeface="Calibri"/>
                <a:cs typeface="Calibri"/>
              </a:rPr>
              <a:t>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accelerate</a:t>
            </a:r>
            <a:r>
              <a:rPr lang="en-US" b="1" dirty="0">
                <a:ea typeface="Calibri"/>
                <a:cs typeface="Calibri"/>
              </a:rPr>
              <a:t>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the</a:t>
            </a:r>
            <a:r>
              <a:rPr lang="en-US" b="1" dirty="0">
                <a:ea typeface="Calibri"/>
                <a:cs typeface="Calibri"/>
              </a:rPr>
              <a:t> </a:t>
            </a:r>
            <a:r>
              <a:rPr lang="en-US" dirty="0">
                <a:solidFill>
                  <a:schemeClr val="accent1"/>
                </a:solidFill>
                <a:ea typeface="Calibri"/>
                <a:cs typeface="Calibri"/>
              </a:rPr>
              <a:t>electrons</a:t>
            </a:r>
            <a:r>
              <a:rPr lang="en-US" dirty="0">
                <a:ea typeface="Calibri"/>
                <a:cs typeface="Calibri"/>
              </a:rPr>
              <a:t> between the anode and the cathode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B51528-C296-C994-A5EE-F6A83B76DCCC}"/>
              </a:ext>
            </a:extLst>
          </p:cNvPr>
          <p:cNvSpPr txBox="1"/>
          <p:nvPr/>
        </p:nvSpPr>
        <p:spPr>
          <a:xfrm>
            <a:off x="8013546" y="4393258"/>
            <a:ext cx="37121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klystron consists of a cylindrical vacuum chamber containing a series of electrodes that </a:t>
            </a:r>
            <a:r>
              <a:rPr lang="en-US" dirty="0">
                <a:solidFill>
                  <a:schemeClr val="accent1"/>
                </a:solidFill>
              </a:rPr>
              <a:t>accelerate and decelerate the electron beam, creating oscillations at a desired frequency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CE35A0-B105-3335-6DD3-816834F530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88"/>
          <a:stretch/>
        </p:blipFill>
        <p:spPr>
          <a:xfrm>
            <a:off x="466292" y="2615734"/>
            <a:ext cx="4638078" cy="2879166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D99C30C8-6101-E145-334B-B54C4CCF01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2264" y="1441948"/>
            <a:ext cx="1521114" cy="2129559"/>
          </a:xfrm>
          <a:prstGeom prst="rect">
            <a:avLst/>
          </a:prstGeom>
        </p:spPr>
      </p:pic>
      <p:pic>
        <p:nvPicPr>
          <p:cNvPr id="12" name="Picture 11" descr="Engineering drawing, whiteboard&#10;&#10;Description automatically generated">
            <a:extLst>
              <a:ext uri="{FF2B5EF4-FFF2-40B4-BE49-F238E27FC236}">
                <a16:creationId xmlns:a16="http://schemas.microsoft.com/office/drawing/2014/main" id="{8214763A-627A-3803-5C5C-B3F30638FD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25" t="22083" r="40473" b="20833"/>
          <a:stretch/>
        </p:blipFill>
        <p:spPr>
          <a:xfrm>
            <a:off x="5962209" y="3223499"/>
            <a:ext cx="1512103" cy="270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77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70F285-B787-E203-A4AE-3BD4F63D62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79979-9667-32AC-91C6-158E118F5C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Phase stability of the pulse modulator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1D136-9443-1F96-1E3D-DF38F88ECE3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6D101A1-D23A-643C-DF54-0FD6B64DB743}"/>
                  </a:ext>
                </a:extLst>
              </p:cNvPr>
              <p:cNvSpPr txBox="1"/>
              <p:nvPr/>
            </p:nvSpPr>
            <p:spPr>
              <a:xfrm>
                <a:off x="674720" y="1877216"/>
                <a:ext cx="20097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6D101A1-D23A-643C-DF54-0FD6B64DB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20" y="1877216"/>
                <a:ext cx="2009781" cy="369332"/>
              </a:xfrm>
              <a:prstGeom prst="rect">
                <a:avLst/>
              </a:prstGeom>
              <a:blipFill>
                <a:blip r:embed="rId2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B4921B7-E102-E538-280D-EC0E92901988}"/>
                  </a:ext>
                </a:extLst>
              </p:cNvPr>
              <p:cNvSpPr txBox="1"/>
              <p:nvPr/>
            </p:nvSpPr>
            <p:spPr>
              <a:xfrm>
                <a:off x="2902448" y="1877216"/>
                <a:ext cx="90364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E55DA1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is the accelerating voltage,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is the electron charge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the rest energy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B4921B7-E102-E538-280D-EC0E92901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448" y="1877216"/>
                <a:ext cx="9036424" cy="369332"/>
              </a:xfrm>
              <a:prstGeom prst="rect">
                <a:avLst/>
              </a:prstGeom>
              <a:blipFill>
                <a:blip r:embed="rId3"/>
                <a:stretch>
                  <a:fillRect l="-540" t="-8197" b="-98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8C839A-86B0-F376-3B5D-3FD706542EFD}"/>
                  </a:ext>
                </a:extLst>
              </p:cNvPr>
              <p:cNvSpPr txBox="1"/>
              <p:nvPr/>
            </p:nvSpPr>
            <p:spPr>
              <a:xfrm>
                <a:off x="2902448" y="2383286"/>
                <a:ext cx="6096000" cy="710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ea typeface="Calibri"/>
                    <a:cs typeface="Calibri"/>
                  </a:rPr>
                  <a:t>where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𝛾</m:t>
                    </m:r>
                  </m:oMath>
                </a14:m>
                <a:r>
                  <a:rPr lang="en-US" dirty="0">
                    <a:ea typeface="Calibri"/>
                    <a:cs typeface="Calibri"/>
                  </a:rPr>
                  <a:t> is the Lorentz factor which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sv-SE" b="0" i="1" smtClean="0">
                                    <a:latin typeface="Cambria Math" panose="02040503050406030204" pitchFamily="18" charset="0"/>
                                    <a:ea typeface="Calibri"/>
                                    <a:cs typeface="Calibri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sv-SE" b="0" i="1" smtClean="0"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</m:ctrlPr>
                                  </m:sSupPr>
                                  <m:e>
                                    <m:r>
                                      <a:rPr lang="sv-SE" b="0" i="1" smtClean="0"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sv-SE" b="0" i="1" smtClean="0"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</m:ctrlPr>
                                  </m:sSupPr>
                                  <m:e>
                                    <m:r>
                                      <a:rPr lang="sv-SE" b="0" i="1" smtClean="0"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8C839A-86B0-F376-3B5D-3FD706542E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448" y="2383286"/>
                <a:ext cx="6096000" cy="710707"/>
              </a:xfrm>
              <a:prstGeom prst="rect">
                <a:avLst/>
              </a:prstGeom>
              <a:blipFill>
                <a:blip r:embed="rId4"/>
                <a:stretch>
                  <a:fillRect l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79C1F2-25EC-4CB8-7B77-2E970A0887EB}"/>
                  </a:ext>
                </a:extLst>
              </p:cNvPr>
              <p:cNvSpPr txBox="1"/>
              <p:nvPr/>
            </p:nvSpPr>
            <p:spPr>
              <a:xfrm>
                <a:off x="674720" y="2383286"/>
                <a:ext cx="15867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79C1F2-25EC-4CB8-7B77-2E970A088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20" y="2383286"/>
                <a:ext cx="1586753" cy="369332"/>
              </a:xfrm>
              <a:prstGeom prst="rect">
                <a:avLst/>
              </a:prstGeom>
              <a:blipFill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1B48A6-4CB0-48D0-B4A9-C4E4A5D49B7B}"/>
                  </a:ext>
                </a:extLst>
              </p:cNvPr>
              <p:cNvSpPr txBox="1"/>
              <p:nvPr/>
            </p:nvSpPr>
            <p:spPr>
              <a:xfrm>
                <a:off x="674721" y="3093993"/>
                <a:ext cx="6838950" cy="1326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We obtain that the electron velocity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libri"/>
                        <a:cs typeface="Calibri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libri"/>
                            <a:cs typeface="Calibri"/>
                          </a:rPr>
                          <m:t>1−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  <m:t>𝑞</m:t>
                                    </m:r>
                                    <m:r>
                                      <a:rPr lang="en-US" i="1" smtClean="0">
                                        <a:solidFill>
                                          <a:srgbClr val="E55DA1"/>
                                        </a:solidFill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  <m:t>𝑉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libri"/>
                                        <a:cs typeface="Calibri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libri"/>
                                <a:cs typeface="Calibri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dirty="0"/>
                  <a:t>and finally the traveling time of the electrons on the tube which 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DC5026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640A9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640A9C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1B48A6-4CB0-48D0-B4A9-C4E4A5D49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21" y="3093993"/>
                <a:ext cx="6838950" cy="1326261"/>
              </a:xfrm>
              <a:prstGeom prst="rect">
                <a:avLst/>
              </a:prstGeom>
              <a:blipFill>
                <a:blip r:embed="rId6"/>
                <a:stretch>
                  <a:fillRect l="-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1CBC315-36CE-CDDD-6794-153124AADCE9}"/>
                  </a:ext>
                </a:extLst>
              </p:cNvPr>
              <p:cNvSpPr txBox="1"/>
              <p:nvPr/>
            </p:nvSpPr>
            <p:spPr>
              <a:xfrm>
                <a:off x="674720" y="4554649"/>
                <a:ext cx="67935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 phase depends on the traveling time by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A0FA4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i="1" smtClean="0">
                        <a:solidFill>
                          <a:srgbClr val="A0FA4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=360°×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en-US" b="0" i="1" smtClean="0">
                        <a:solidFill>
                          <a:srgbClr val="DC502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1CBC315-36CE-CDDD-6794-153124AAD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20" y="4554649"/>
                <a:ext cx="6793526" cy="369332"/>
              </a:xfrm>
              <a:prstGeom prst="rect">
                <a:avLst/>
              </a:prstGeom>
              <a:blipFill>
                <a:blip r:embed="rId7"/>
                <a:stretch>
                  <a:fillRect l="-808" t="-6557" b="-2623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C5186A-818B-1F98-164D-798CEB520F2E}"/>
                  </a:ext>
                </a:extLst>
              </p:cNvPr>
              <p:cNvSpPr txBox="1"/>
              <p:nvPr/>
            </p:nvSpPr>
            <p:spPr>
              <a:xfrm>
                <a:off x="674720" y="5095545"/>
                <a:ext cx="648652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 small variation the accelerating voltage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E55DA1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will imply a small variation on the traveling time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DC5026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which implies a small variation on the phase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A0FA4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C5186A-818B-1F98-164D-798CEB520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20" y="5095545"/>
                <a:ext cx="6486525" cy="923330"/>
              </a:xfrm>
              <a:prstGeom prst="rect">
                <a:avLst/>
              </a:prstGeom>
              <a:blipFill>
                <a:blip r:embed="rId8"/>
                <a:stretch>
                  <a:fillRect l="-846" t="-3311" r="-188" b="-10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1F52C9AB-57BE-0809-CC94-FE0AD89479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4105" y="2246548"/>
            <a:ext cx="4371173" cy="42233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Freeform 501">
            <a:extLst>
              <a:ext uri="{FF2B5EF4-FFF2-40B4-BE49-F238E27FC236}">
                <a16:creationId xmlns:a16="http://schemas.microsoft.com/office/drawing/2014/main" id="{CF6EBFAA-F995-4454-264E-12A69E7D28BD}"/>
              </a:ext>
            </a:extLst>
          </p:cNvPr>
          <p:cNvSpPr>
            <a:spLocks noEditPoints="1"/>
          </p:cNvSpPr>
          <p:nvPr/>
        </p:nvSpPr>
        <p:spPr bwMode="auto">
          <a:xfrm>
            <a:off x="4347212" y="2903198"/>
            <a:ext cx="2587539" cy="1051604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A0FA4B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501">
            <a:extLst>
              <a:ext uri="{FF2B5EF4-FFF2-40B4-BE49-F238E27FC236}">
                <a16:creationId xmlns:a16="http://schemas.microsoft.com/office/drawing/2014/main" id="{CC8D9828-82E5-0710-2ADA-032EE0973C78}"/>
              </a:ext>
            </a:extLst>
          </p:cNvPr>
          <p:cNvSpPr>
            <a:spLocks noEditPoints="1"/>
          </p:cNvSpPr>
          <p:nvPr/>
        </p:nvSpPr>
        <p:spPr bwMode="auto">
          <a:xfrm>
            <a:off x="5217457" y="4254710"/>
            <a:ext cx="2147297" cy="840835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A0FA4B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501">
            <a:extLst>
              <a:ext uri="{FF2B5EF4-FFF2-40B4-BE49-F238E27FC236}">
                <a16:creationId xmlns:a16="http://schemas.microsoft.com/office/drawing/2014/main" id="{63E9D2D8-0A50-E2F8-2084-143D61D7A383}"/>
              </a:ext>
            </a:extLst>
          </p:cNvPr>
          <p:cNvSpPr>
            <a:spLocks noEditPoints="1"/>
          </p:cNvSpPr>
          <p:nvPr/>
        </p:nvSpPr>
        <p:spPr bwMode="auto">
          <a:xfrm>
            <a:off x="405928" y="3898830"/>
            <a:ext cx="1460142" cy="521424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A0FA4B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313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5A948B-E6D3-3F62-20CD-9F794EBA6F2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From Pulse to pulse to Phase stability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C11FC-119E-8973-D0E2-45163854B38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Phase stability of the pulse modulator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159A37-3415-28BC-140B-0A15F880300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5BB5DFD-4DAA-1B59-C5A1-F0BA85D9AF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8440" y="2457042"/>
                <a:ext cx="10515600" cy="1004207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1pPr>
                <a:lvl2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2pPr>
                <a:lvl3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3pPr>
                <a:lvl4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4pPr>
                <a:lvl5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5pPr>
                <a:lvl6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6pPr>
                <a:lvl7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7pPr>
                <a:lvl8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8pPr>
                <a:lvl9pPr marL="0" marR="0" indent="0" algn="l" defTabSz="457200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100" b="0" i="0" u="none" strike="noStrike" cap="none" spc="0" baseline="0">
                    <a:solidFill>
                      <a:schemeClr val="accent3">
                        <a:satOff val="-1479"/>
                        <a:lumOff val="13138"/>
                      </a:schemeClr>
                    </a:solidFill>
                    <a:uFillTx/>
                    <a:latin typeface="+mn-lt"/>
                    <a:ea typeface="+mn-ea"/>
                    <a:cs typeface="+mn-cs"/>
                    <a:sym typeface="PP Telegraf Regular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kern="0" dirty="0">
                    <a:solidFill>
                      <a:schemeClr val="tx1"/>
                    </a:solidFill>
                  </a:rPr>
                  <a:t>By computing the previous equations, we obtain that</a:t>
                </a:r>
              </a:p>
              <a:p>
                <a:pPr marL="457200" lvl="1"/>
                <a:r>
                  <a:rPr lang="en-US" sz="2000" kern="0" dirty="0">
                    <a:solidFill>
                      <a:schemeClr val="tx1"/>
                    </a:solidFill>
                  </a:rPr>
                  <a:t>The traveling time is </a:t>
                </a:r>
                <a14:m>
                  <m:oMath xmlns:m="http://schemas.openxmlformats.org/officeDocument/2006/math">
                    <m:r>
                      <a:rPr lang="en-US" sz="2000" i="1" kern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ker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kern="0" dirty="0">
                    <a:solidFill>
                      <a:schemeClr val="accent6"/>
                    </a:solidFill>
                  </a:rPr>
                  <a:t>2.60057 ns</a:t>
                </a:r>
                <a:endParaRPr lang="en-US" sz="2000" kern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F5BB5DFD-4DAA-1B59-C5A1-F0BA85D9A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40" y="2457042"/>
                <a:ext cx="10515600" cy="1004207"/>
              </a:xfrm>
              <a:prstGeom prst="rect">
                <a:avLst/>
              </a:prstGeom>
              <a:blipFill>
                <a:blip r:embed="rId2"/>
                <a:stretch>
                  <a:fillRect l="-754" t="-4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71657EC-B5C8-6507-7ACA-5329135A87FE}"/>
              </a:ext>
            </a:extLst>
          </p:cNvPr>
          <p:cNvGraphicFramePr>
            <a:graphicFrameLocks noGrp="1"/>
          </p:cNvGraphicFramePr>
          <p:nvPr/>
        </p:nvGraphicFramePr>
        <p:xfrm>
          <a:off x="2358243" y="3934145"/>
          <a:ext cx="8120972" cy="2325183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339541">
                  <a:extLst>
                    <a:ext uri="{9D8B030D-6E8A-4147-A177-3AD203B41FA5}">
                      <a16:colId xmlns:a16="http://schemas.microsoft.com/office/drawing/2014/main" val="2123584089"/>
                    </a:ext>
                  </a:extLst>
                </a:gridCol>
                <a:gridCol w="1674428">
                  <a:extLst>
                    <a:ext uri="{9D8B030D-6E8A-4147-A177-3AD203B41FA5}">
                      <a16:colId xmlns:a16="http://schemas.microsoft.com/office/drawing/2014/main" val="393893981"/>
                    </a:ext>
                  </a:extLst>
                </a:gridCol>
                <a:gridCol w="1521759">
                  <a:extLst>
                    <a:ext uri="{9D8B030D-6E8A-4147-A177-3AD203B41FA5}">
                      <a16:colId xmlns:a16="http://schemas.microsoft.com/office/drawing/2014/main" val="3350098428"/>
                    </a:ext>
                  </a:extLst>
                </a:gridCol>
                <a:gridCol w="1792622">
                  <a:extLst>
                    <a:ext uri="{9D8B030D-6E8A-4147-A177-3AD203B41FA5}">
                      <a16:colId xmlns:a16="http://schemas.microsoft.com/office/drawing/2014/main" val="2069698890"/>
                    </a:ext>
                  </a:extLst>
                </a:gridCol>
                <a:gridCol w="1792622">
                  <a:extLst>
                    <a:ext uri="{9D8B030D-6E8A-4147-A177-3AD203B41FA5}">
                      <a16:colId xmlns:a16="http://schemas.microsoft.com/office/drawing/2014/main" val="2950353874"/>
                    </a:ext>
                  </a:extLst>
                </a:gridCol>
              </a:tblGrid>
              <a:tr h="6296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Pulse to pulse stability (ppm)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Voltage difference (V)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Traveling time (ns)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P Telegraf Regular"/>
                        </a:rPr>
                        <a:t>Traveling time </a:t>
                      </a:r>
                    </a:p>
                    <a:p>
                      <a:pPr algn="ctr" fontAlgn="ctr"/>
                      <a:r>
                        <a:rPr lang="en-US" sz="11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P Telegraf Regular"/>
                        </a:rPr>
                        <a:t>difference (</a:t>
                      </a:r>
                      <a:r>
                        <a:rPr lang="en-US" sz="1100" b="0" i="0" u="none" strike="noStrike" cap="none" spc="0" baseline="0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P Telegraf Regular"/>
                        </a:rPr>
                        <a:t>ps</a:t>
                      </a:r>
                      <a:r>
                        <a:rPr lang="en-US" sz="11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P Telegraf Regular"/>
                        </a:rPr>
                        <a:t>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Phase stability (°)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707250"/>
                  </a:ext>
                </a:extLst>
              </a:tr>
              <a:tr h="2348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155.00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2.59971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0.8655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0.9348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535323"/>
                  </a:ext>
                </a:extLst>
              </a:tr>
              <a:tr h="2348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77.50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2.60014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0.4330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0.4676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428239"/>
                  </a:ext>
                </a:extLst>
              </a:tr>
              <a:tr h="274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31.00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2.60040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0.1732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0.1871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91578"/>
                  </a:ext>
                </a:extLst>
              </a:tr>
              <a:tr h="2348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15.50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2.60049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0.0866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0.0936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969083"/>
                  </a:ext>
                </a:extLst>
              </a:tr>
              <a:tr h="2348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10.85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2.60051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0.0606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0.0655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741924"/>
                  </a:ext>
                </a:extLst>
              </a:tr>
              <a:tr h="2348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1.55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2.60056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0.0087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0.0094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07599"/>
                  </a:ext>
                </a:extLst>
              </a:tr>
              <a:tr h="2465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1.24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2.60057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0.0069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0.0075</a:t>
                      </a:r>
                    </a:p>
                  </a:txBody>
                  <a:tcPr marL="9525" marR="9525" marT="9525" marB="0" anchor="ctr">
                    <a:solidFill>
                      <a:srgbClr val="DCFD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09085"/>
                  </a:ext>
                </a:extLst>
              </a:tr>
            </a:tbl>
          </a:graphicData>
        </a:graphic>
      </p:graphicFrame>
      <p:sp>
        <p:nvSpPr>
          <p:cNvPr id="9" name="Freeform 501">
            <a:extLst>
              <a:ext uri="{FF2B5EF4-FFF2-40B4-BE49-F238E27FC236}">
                <a16:creationId xmlns:a16="http://schemas.microsoft.com/office/drawing/2014/main" id="{BF2B8756-60CC-A070-5718-8E5D3904B1D9}"/>
              </a:ext>
            </a:extLst>
          </p:cNvPr>
          <p:cNvSpPr>
            <a:spLocks noEditPoints="1"/>
          </p:cNvSpPr>
          <p:nvPr/>
        </p:nvSpPr>
        <p:spPr bwMode="auto">
          <a:xfrm>
            <a:off x="3336301" y="2410432"/>
            <a:ext cx="3082428" cy="1018568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DC5026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 dirty="0"/>
          </a:p>
        </p:txBody>
      </p:sp>
      <p:sp>
        <p:nvSpPr>
          <p:cNvPr id="10" name="Freeform 501">
            <a:extLst>
              <a:ext uri="{FF2B5EF4-FFF2-40B4-BE49-F238E27FC236}">
                <a16:creationId xmlns:a16="http://schemas.microsoft.com/office/drawing/2014/main" id="{E0BFE734-7E4D-F623-8905-9577A784A44E}"/>
              </a:ext>
            </a:extLst>
          </p:cNvPr>
          <p:cNvSpPr>
            <a:spLocks noEditPoints="1"/>
          </p:cNvSpPr>
          <p:nvPr/>
        </p:nvSpPr>
        <p:spPr bwMode="auto">
          <a:xfrm>
            <a:off x="8347161" y="5140256"/>
            <a:ext cx="2587539" cy="1153505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A0FA4B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D31FC789-7FD6-43EF-1D1E-246F10B8F7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637366"/>
                <a:ext cx="10096500" cy="9271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Let’s consider a driving voltage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EE98C3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400" dirty="0">
                    <a:solidFill>
                      <a:srgbClr val="EE98C3"/>
                    </a:solidFill>
                  </a:rPr>
                  <a:t> = 155 kV</a:t>
                </a:r>
                <a:r>
                  <a:rPr lang="en-US" sz="2400" dirty="0"/>
                  <a:t>, which has a traveling tube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i="1" dirty="0">
                    <a:solidFill>
                      <a:schemeClr val="accent5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5"/>
                    </a:solidFill>
                  </a:rPr>
                  <a:t>= 0.5 m </a:t>
                </a:r>
                <a:r>
                  <a:rPr lang="en-US" sz="2400" dirty="0"/>
                  <a:t>and operates at a constant temperature and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/>
                  <a:t> = 3 GHz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D31FC789-7FD6-43EF-1D1E-246F10B8F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37366"/>
                <a:ext cx="10096500" cy="927100"/>
              </a:xfrm>
              <a:prstGeom prst="rect">
                <a:avLst/>
              </a:prstGeom>
              <a:blipFill>
                <a:blip r:embed="rId3"/>
                <a:stretch>
                  <a:fillRect l="-966" t="-8553" r="-1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CD1557C-F0C5-D2CA-2189-9776691D20DD}"/>
              </a:ext>
            </a:extLst>
          </p:cNvPr>
          <p:cNvSpPr txBox="1">
            <a:spLocks/>
          </p:cNvSpPr>
          <p:nvPr/>
        </p:nvSpPr>
        <p:spPr>
          <a:xfrm>
            <a:off x="818440" y="3380209"/>
            <a:ext cx="10515600" cy="233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  Now let’s consider variation of the driving voltage</a:t>
            </a:r>
          </a:p>
        </p:txBody>
      </p:sp>
    </p:spTree>
    <p:extLst>
      <p:ext uri="{BB962C8B-B14F-4D97-AF65-F5344CB8AC3E}">
        <p14:creationId xmlns:p14="http://schemas.microsoft.com/office/powerpoint/2010/main" val="3842042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animBg="1"/>
      <p:bldP spid="10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B6490C-3063-F7EA-35A8-BDBB9E4835C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Comparison of 3 klystrons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34A01-6317-2C8C-B908-58EB1CDBD67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Phase stability of the pulse modulator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1B1CC8-BB7E-4015-221B-66BB5D1AA29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2A1843D-3FF2-FD26-3B55-4FA165021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049085"/>
              </p:ext>
            </p:extLst>
          </p:nvPr>
        </p:nvGraphicFramePr>
        <p:xfrm>
          <a:off x="4389801" y="4676819"/>
          <a:ext cx="7360593" cy="16979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8203">
                  <a:extLst>
                    <a:ext uri="{9D8B030D-6E8A-4147-A177-3AD203B41FA5}">
                      <a16:colId xmlns:a16="http://schemas.microsoft.com/office/drawing/2014/main" val="177501246"/>
                    </a:ext>
                  </a:extLst>
                </a:gridCol>
                <a:gridCol w="1089779">
                  <a:extLst>
                    <a:ext uri="{9D8B030D-6E8A-4147-A177-3AD203B41FA5}">
                      <a16:colId xmlns:a16="http://schemas.microsoft.com/office/drawing/2014/main" val="2494654945"/>
                    </a:ext>
                  </a:extLst>
                </a:gridCol>
                <a:gridCol w="1247558">
                  <a:extLst>
                    <a:ext uri="{9D8B030D-6E8A-4147-A177-3AD203B41FA5}">
                      <a16:colId xmlns:a16="http://schemas.microsoft.com/office/drawing/2014/main" val="635565018"/>
                    </a:ext>
                  </a:extLst>
                </a:gridCol>
                <a:gridCol w="1133811">
                  <a:extLst>
                    <a:ext uri="{9D8B030D-6E8A-4147-A177-3AD203B41FA5}">
                      <a16:colId xmlns:a16="http://schemas.microsoft.com/office/drawing/2014/main" val="2855218331"/>
                    </a:ext>
                  </a:extLst>
                </a:gridCol>
                <a:gridCol w="1335621">
                  <a:extLst>
                    <a:ext uri="{9D8B030D-6E8A-4147-A177-3AD203B41FA5}">
                      <a16:colId xmlns:a16="http://schemas.microsoft.com/office/drawing/2014/main" val="711386687"/>
                    </a:ext>
                  </a:extLst>
                </a:gridCol>
                <a:gridCol w="1335621">
                  <a:extLst>
                    <a:ext uri="{9D8B030D-6E8A-4147-A177-3AD203B41FA5}">
                      <a16:colId xmlns:a16="http://schemas.microsoft.com/office/drawing/2014/main" val="1347671695"/>
                    </a:ext>
                  </a:extLst>
                </a:gridCol>
              </a:tblGrid>
              <a:tr h="866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j-lt"/>
                        </a:rPr>
                        <a:t>Klystron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Pulse to pulse stability (ppm)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Voltage difference (V)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Traveling time (ns)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Traveling time </a:t>
                      </a:r>
                      <a:r>
                        <a:rPr lang="en-US" sz="1100" b="0" i="0" u="none" strike="noStrike" cap="non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P Telegraf Regular"/>
                        </a:rPr>
                        <a:t>difference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Phase stability (°)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009730"/>
                  </a:ext>
                </a:extLst>
              </a:tr>
              <a:tr h="2839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TH2100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15.35</a:t>
                      </a: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2.18281</a:t>
                      </a: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0.0262</a:t>
                      </a: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0.028</a:t>
                      </a:r>
                    </a:p>
                  </a:txBody>
                  <a:tcPr marL="9525" marR="9525" marT="9525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237795"/>
                  </a:ext>
                </a:extLst>
              </a:tr>
              <a:tr h="2839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E37202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640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ctr">
                    <a:solidFill>
                      <a:srgbClr val="640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18.00</a:t>
                      </a:r>
                    </a:p>
                  </a:txBody>
                  <a:tcPr marL="9525" marR="9525" marT="9525" marB="0" anchor="ctr">
                    <a:solidFill>
                      <a:srgbClr val="640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1.85353</a:t>
                      </a:r>
                    </a:p>
                  </a:txBody>
                  <a:tcPr marL="9525" marR="9525" marT="9525" marB="0" anchor="ctr">
                    <a:solidFill>
                      <a:srgbClr val="640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0.0201</a:t>
                      </a:r>
                    </a:p>
                  </a:txBody>
                  <a:tcPr marL="9525" marR="9525" marT="9525" marB="0" anchor="ctr">
                    <a:solidFill>
                      <a:srgbClr val="640A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0.041</a:t>
                      </a:r>
                    </a:p>
                  </a:txBody>
                  <a:tcPr marL="9525" marR="9525" marT="9525" marB="0" anchor="ctr">
                    <a:solidFill>
                      <a:srgbClr val="640A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51137"/>
                  </a:ext>
                </a:extLst>
              </a:tr>
              <a:tr h="2640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VKX8311A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rgbClr val="006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50</a:t>
                      </a:r>
                    </a:p>
                  </a:txBody>
                  <a:tcPr marL="9525" marR="9525" marT="9525" marB="0" anchor="ctr">
                    <a:solidFill>
                      <a:srgbClr val="006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20.50</a:t>
                      </a:r>
                    </a:p>
                  </a:txBody>
                  <a:tcPr marL="9525" marR="9525" marT="9525" marB="0" anchor="ctr">
                    <a:solidFill>
                      <a:srgbClr val="006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3.18741</a:t>
                      </a:r>
                    </a:p>
                  </a:txBody>
                  <a:tcPr marL="9525" marR="9525" marT="9525" marB="0" anchor="ctr">
                    <a:solidFill>
                      <a:srgbClr val="006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0.0316</a:t>
                      </a:r>
                    </a:p>
                  </a:txBody>
                  <a:tcPr marL="9525" marR="9525" marT="9525" marB="0" anchor="ctr">
                    <a:solidFill>
                      <a:srgbClr val="0063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0.136</a:t>
                      </a:r>
                    </a:p>
                  </a:txBody>
                  <a:tcPr marL="9525" marR="9525" marT="9525" marB="0" anchor="ctr">
                    <a:solidFill>
                      <a:srgbClr val="006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952790"/>
                  </a:ext>
                </a:extLst>
              </a:tr>
            </a:tbl>
          </a:graphicData>
        </a:graphic>
      </p:graphicFrame>
      <p:pic>
        <p:nvPicPr>
          <p:cNvPr id="8" name="Picture 7" descr="A close-up of a machine&#10;&#10;Description automatically generated with medium confidence">
            <a:extLst>
              <a:ext uri="{FF2B5EF4-FFF2-40B4-BE49-F238E27FC236}">
                <a16:creationId xmlns:a16="http://schemas.microsoft.com/office/drawing/2014/main" id="{49A09733-7C44-EDBC-5D30-14D364698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895" y="1794468"/>
            <a:ext cx="1506357" cy="210405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CD363A2-4DA7-3973-53D5-358FEF74A983}"/>
              </a:ext>
            </a:extLst>
          </p:cNvPr>
          <p:cNvGrpSpPr/>
          <p:nvPr/>
        </p:nvGrpSpPr>
        <p:grpSpPr>
          <a:xfrm>
            <a:off x="6544978" y="1645090"/>
            <a:ext cx="1332417" cy="2897472"/>
            <a:chOff x="4250921" y="1428668"/>
            <a:chExt cx="1693056" cy="327330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5AFCB24-00F9-EB7C-804E-18EEB5B3E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0921" y="1428668"/>
              <a:ext cx="1588040" cy="327330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9A8C739-F9CE-AC7B-FDF9-F22531A2064B}"/>
                </a:ext>
              </a:extLst>
            </p:cNvPr>
            <p:cNvSpPr/>
            <p:nvPr/>
          </p:nvSpPr>
          <p:spPr>
            <a:xfrm rot="331334">
              <a:off x="5476446" y="3101445"/>
              <a:ext cx="467531" cy="9336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5DCDD5-004B-EF27-415D-D1E9E38C22FB}"/>
                  </a:ext>
                </a:extLst>
              </p:cNvPr>
              <p:cNvSpPr txBox="1"/>
              <p:nvPr/>
            </p:nvSpPr>
            <p:spPr>
              <a:xfrm>
                <a:off x="5121596" y="1800000"/>
                <a:ext cx="1570751" cy="25545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4"/>
                    </a:solidFill>
                  </a:rPr>
                  <a:t>TH2100</a:t>
                </a:r>
              </a:p>
              <a:p>
                <a:endParaRPr lang="en-US" sz="1600" dirty="0">
                  <a:solidFill>
                    <a:schemeClr val="accent6"/>
                  </a:solidFill>
                </a:endParaRPr>
              </a:p>
              <a:p>
                <a:r>
                  <a:rPr lang="en-US" sz="1600" b="1" dirty="0">
                    <a:solidFill>
                      <a:schemeClr val="accent6"/>
                    </a:solidFill>
                  </a:rPr>
                  <a:t>50 MW</a:t>
                </a:r>
              </a:p>
              <a:p>
                <a:r>
                  <a:rPr lang="en-US" sz="1600" dirty="0">
                    <a:solidFill>
                      <a:schemeClr val="accent6"/>
                    </a:solidFill>
                  </a:rPr>
                  <a:t>S-band</a:t>
                </a:r>
              </a:p>
              <a:p>
                <a:r>
                  <a:rPr lang="en-US" sz="1600" dirty="0">
                    <a:solidFill>
                      <a:schemeClr val="accent6"/>
                    </a:solidFill>
                  </a:rPr>
                  <a:t>2998 MHZ</a:t>
                </a:r>
              </a:p>
              <a:p>
                <a:endParaRPr lang="en-US" sz="1600" dirty="0">
                  <a:solidFill>
                    <a:schemeClr val="accent6"/>
                  </a:solidFill>
                </a:endParaRPr>
              </a:p>
              <a:p>
                <a:r>
                  <a:rPr lang="en-US" sz="1600" b="1" dirty="0">
                    <a:solidFill>
                      <a:schemeClr val="accent6"/>
                    </a:solidFill>
                  </a:rPr>
                  <a:t>307 kV</a:t>
                </a:r>
              </a:p>
              <a:p>
                <a:r>
                  <a:rPr lang="en-US" sz="1600" b="1" dirty="0">
                    <a:solidFill>
                      <a:schemeClr val="accent6"/>
                    </a:solidFill>
                  </a:rPr>
                  <a:t>0,51 m tube</a:t>
                </a:r>
              </a:p>
              <a:p>
                <a:endParaRPr lang="en-US" sz="1600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ker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600" kern="0" dirty="0">
                    <a:solidFill>
                      <a:schemeClr val="accent6"/>
                    </a:solidFill>
                  </a:rPr>
                  <a:t>2.18283 ns</a:t>
                </a:r>
                <a:endParaRPr lang="en-US" sz="16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5DCDD5-004B-EF27-415D-D1E9E38C2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596" y="1800000"/>
                <a:ext cx="1570751" cy="2554545"/>
              </a:xfrm>
              <a:prstGeom prst="rect">
                <a:avLst/>
              </a:prstGeom>
              <a:blipFill>
                <a:blip r:embed="rId4"/>
                <a:stretch>
                  <a:fillRect l="-1938" t="-477" r="-1163" b="-238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FF1E93-8AEA-5350-BF45-9D353070E0BC}"/>
                  </a:ext>
                </a:extLst>
              </p:cNvPr>
              <p:cNvSpPr txBox="1"/>
              <p:nvPr/>
            </p:nvSpPr>
            <p:spPr>
              <a:xfrm>
                <a:off x="7883479" y="1800000"/>
                <a:ext cx="1534779" cy="25545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3"/>
                    </a:solidFill>
                  </a:rPr>
                  <a:t>E37202</a:t>
                </a:r>
              </a:p>
              <a:p>
                <a:endParaRPr lang="en-US" sz="1600" dirty="0">
                  <a:solidFill>
                    <a:schemeClr val="tx1"/>
                  </a:solidFill>
                </a:endParaRPr>
              </a:p>
              <a:p>
                <a:r>
                  <a:rPr lang="en-US" sz="1600" b="1" dirty="0">
                    <a:solidFill>
                      <a:schemeClr val="tx1"/>
                    </a:solidFill>
                  </a:rPr>
                  <a:t>50 MW</a:t>
                </a:r>
              </a:p>
              <a:p>
                <a:r>
                  <a:rPr lang="en-US" sz="1600" dirty="0">
                    <a:solidFill>
                      <a:schemeClr val="tx1"/>
                    </a:solidFill>
                  </a:rPr>
                  <a:t>C-band</a:t>
                </a:r>
              </a:p>
              <a:p>
                <a:r>
                  <a:rPr lang="en-US" sz="1600" dirty="0">
                    <a:solidFill>
                      <a:schemeClr val="tx1"/>
                    </a:solidFill>
                  </a:rPr>
                  <a:t>5712 MHZ</a:t>
                </a:r>
              </a:p>
              <a:p>
                <a:endParaRPr lang="en-US" sz="1600" dirty="0">
                  <a:solidFill>
                    <a:schemeClr val="tx1"/>
                  </a:solidFill>
                </a:endParaRPr>
              </a:p>
              <a:p>
                <a:r>
                  <a:rPr lang="en-US" sz="1600" b="1" dirty="0">
                    <a:solidFill>
                      <a:schemeClr val="tx1"/>
                    </a:solidFill>
                  </a:rPr>
                  <a:t>360 kV</a:t>
                </a:r>
              </a:p>
              <a:p>
                <a:r>
                  <a:rPr lang="en-US" sz="1600" b="1" dirty="0">
                    <a:solidFill>
                      <a:schemeClr val="tx1"/>
                    </a:solidFill>
                  </a:rPr>
                  <a:t>0,45 m tube</a:t>
                </a:r>
              </a:p>
              <a:p>
                <a:endParaRPr lang="en-US" sz="16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=1.85355</m:t>
                    </m:r>
                  </m:oMath>
                </a14:m>
                <a:r>
                  <a:rPr lang="en-US" sz="1600" kern="0" dirty="0">
                    <a:solidFill>
                      <a:schemeClr val="tx1"/>
                    </a:solidFill>
                  </a:rPr>
                  <a:t> ns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FFF1E93-8AEA-5350-BF45-9D353070E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479" y="1800000"/>
                <a:ext cx="1534779" cy="2554545"/>
              </a:xfrm>
              <a:prstGeom prst="rect">
                <a:avLst/>
              </a:prstGeom>
              <a:blipFill>
                <a:blip r:embed="rId5"/>
                <a:stretch>
                  <a:fillRect l="-1984" t="-477" r="-1190" b="-238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86E0223-1E62-848F-3C08-6846CEEBB910}"/>
                  </a:ext>
                </a:extLst>
              </p:cNvPr>
              <p:cNvSpPr txBox="1"/>
              <p:nvPr/>
            </p:nvSpPr>
            <p:spPr>
              <a:xfrm>
                <a:off x="10646483" y="1800000"/>
                <a:ext cx="1554721" cy="25545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</a:rPr>
                  <a:t>VKX8311A</a:t>
                </a:r>
              </a:p>
              <a:p>
                <a:endParaRPr lang="en-US" sz="1600" dirty="0">
                  <a:solidFill>
                    <a:schemeClr val="tx1"/>
                  </a:solidFill>
                </a:endParaRPr>
              </a:p>
              <a:p>
                <a:r>
                  <a:rPr lang="en-US" sz="1600" b="1" dirty="0">
                    <a:solidFill>
                      <a:schemeClr val="tx1"/>
                    </a:solidFill>
                  </a:rPr>
                  <a:t>50 MW</a:t>
                </a:r>
              </a:p>
              <a:p>
                <a:r>
                  <a:rPr lang="en-US" sz="1600" dirty="0">
                    <a:solidFill>
                      <a:schemeClr val="tx1"/>
                    </a:solidFill>
                  </a:rPr>
                  <a:t>X-band</a:t>
                </a:r>
              </a:p>
              <a:p>
                <a:r>
                  <a:rPr lang="en-US" sz="1600" dirty="0">
                    <a:solidFill>
                      <a:schemeClr val="tx1"/>
                    </a:solidFill>
                  </a:rPr>
                  <a:t>11994 MHZ</a:t>
                </a:r>
              </a:p>
              <a:p>
                <a:endParaRPr lang="en-US" sz="1600" dirty="0">
                  <a:solidFill>
                    <a:schemeClr val="tx1"/>
                  </a:solidFill>
                </a:endParaRPr>
              </a:p>
              <a:p>
                <a:r>
                  <a:rPr lang="en-US" sz="1600" b="1" dirty="0">
                    <a:solidFill>
                      <a:schemeClr val="tx1"/>
                    </a:solidFill>
                  </a:rPr>
                  <a:t>410 kV</a:t>
                </a:r>
              </a:p>
              <a:p>
                <a:r>
                  <a:rPr lang="en-US" sz="1600" b="1" dirty="0">
                    <a:solidFill>
                      <a:schemeClr val="tx1"/>
                    </a:solidFill>
                  </a:rPr>
                  <a:t>0,795 m tube</a:t>
                </a:r>
              </a:p>
              <a:p>
                <a:endParaRPr lang="en-US" sz="16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160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600" kern="0" dirty="0">
                    <a:solidFill>
                      <a:schemeClr val="tx1"/>
                    </a:solidFill>
                  </a:rPr>
                  <a:t>3.18744 ns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86E0223-1E62-848F-3C08-6846CEEBB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6483" y="1800000"/>
                <a:ext cx="1554721" cy="2554545"/>
              </a:xfrm>
              <a:prstGeom prst="rect">
                <a:avLst/>
              </a:prstGeom>
              <a:blipFill>
                <a:blip r:embed="rId6"/>
                <a:stretch>
                  <a:fillRect l="-1953" t="-477" r="-781" b="-238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394C9543-D85C-60CE-D943-C08C986AEF2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1" t="25258" r="26661" b="24419"/>
          <a:stretch/>
        </p:blipFill>
        <p:spPr>
          <a:xfrm>
            <a:off x="574746" y="1794468"/>
            <a:ext cx="3001885" cy="232355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9C20D7C-D28C-FDCC-E818-E9056AA3C9D0}"/>
              </a:ext>
            </a:extLst>
          </p:cNvPr>
          <p:cNvSpPr txBox="1"/>
          <p:nvPr/>
        </p:nvSpPr>
        <p:spPr>
          <a:xfrm>
            <a:off x="210067" y="4048333"/>
            <a:ext cx="31460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K400</a:t>
            </a:r>
          </a:p>
          <a:p>
            <a:r>
              <a:rPr lang="en-US" sz="1400" dirty="0">
                <a:solidFill>
                  <a:schemeClr val="accent1"/>
                </a:solidFill>
              </a:rPr>
              <a:t>RF peak power: </a:t>
            </a:r>
            <a:r>
              <a:rPr lang="en-US" sz="1400" dirty="0"/>
              <a:t>30 – 60 MW</a:t>
            </a:r>
          </a:p>
          <a:p>
            <a:r>
              <a:rPr lang="en-US" sz="1400" dirty="0">
                <a:solidFill>
                  <a:schemeClr val="accent1"/>
                </a:solidFill>
              </a:rPr>
              <a:t>Pulse voltage: </a:t>
            </a:r>
            <a:r>
              <a:rPr lang="en-US" sz="1400" dirty="0"/>
              <a:t>280 – 450 kV</a:t>
            </a:r>
          </a:p>
          <a:p>
            <a:r>
              <a:rPr lang="en-US" sz="1400" dirty="0">
                <a:solidFill>
                  <a:schemeClr val="accent1"/>
                </a:solidFill>
              </a:rPr>
              <a:t>Pulse current:</a:t>
            </a:r>
            <a:r>
              <a:rPr lang="en-US" sz="1400" dirty="0"/>
              <a:t> 230 – 450 A</a:t>
            </a:r>
          </a:p>
          <a:p>
            <a:r>
              <a:rPr lang="en-US" sz="1400" dirty="0">
                <a:solidFill>
                  <a:schemeClr val="accent1"/>
                </a:solidFill>
              </a:rPr>
              <a:t>Modulator peak:</a:t>
            </a:r>
            <a:r>
              <a:rPr lang="en-US" sz="1400" dirty="0"/>
              <a:t> 160 MW</a:t>
            </a:r>
          </a:p>
          <a:p>
            <a:r>
              <a:rPr lang="en-US" sz="1400" dirty="0">
                <a:solidFill>
                  <a:schemeClr val="accent1"/>
                </a:solidFill>
              </a:rPr>
              <a:t>Modulator avg.:</a:t>
            </a:r>
            <a:r>
              <a:rPr lang="en-US" sz="1400" dirty="0"/>
              <a:t> 125 kW</a:t>
            </a:r>
            <a:endParaRPr lang="en-US" sz="1600" dirty="0"/>
          </a:p>
        </p:txBody>
      </p:sp>
      <p:sp>
        <p:nvSpPr>
          <p:cNvPr id="18" name="Freeform 501">
            <a:extLst>
              <a:ext uri="{FF2B5EF4-FFF2-40B4-BE49-F238E27FC236}">
                <a16:creationId xmlns:a16="http://schemas.microsoft.com/office/drawing/2014/main" id="{D5FF03CF-87CD-820E-F12C-C170550D0DE8}"/>
              </a:ext>
            </a:extLst>
          </p:cNvPr>
          <p:cNvSpPr>
            <a:spLocks noEditPoints="1"/>
          </p:cNvSpPr>
          <p:nvPr/>
        </p:nvSpPr>
        <p:spPr bwMode="auto">
          <a:xfrm>
            <a:off x="10537942" y="5433328"/>
            <a:ext cx="1082581" cy="1018568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A0FA4B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" name="Picture 19" descr="A picture containing red&#10;&#10;Description automatically generated">
            <a:extLst>
              <a:ext uri="{FF2B5EF4-FFF2-40B4-BE49-F238E27FC236}">
                <a16:creationId xmlns:a16="http://schemas.microsoft.com/office/drawing/2014/main" id="{3FEC709A-381D-8E10-C09C-21F6A088350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1009" y="1800000"/>
            <a:ext cx="1029275" cy="274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065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EA5650-1BDF-1484-9588-B03A213282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What Else Impacts Klystron Phase?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Placeholder 7">
                <a:extLst>
                  <a:ext uri="{FF2B5EF4-FFF2-40B4-BE49-F238E27FC236}">
                    <a16:creationId xmlns:a16="http://schemas.microsoft.com/office/drawing/2014/main" id="{B6C5E216-4371-3A8B-61D4-54C147281481}"/>
                  </a:ext>
                </a:extLst>
              </p:cNvPr>
              <p:cNvSpPr>
                <a:spLocks noGrp="1"/>
              </p:cNvSpPr>
              <p:nvPr>
                <p:ph type="body" idx="22"/>
              </p:nvPr>
            </p:nvSpPr>
            <p:spPr>
              <a:xfrm>
                <a:off x="532358" y="1721787"/>
                <a:ext cx="8363992" cy="477003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chemeClr val="bg2"/>
                    </a:solidFill>
                  </a:rPr>
                  <a:t>Power supplies drift</a:t>
                </a:r>
                <a:r>
                  <a:rPr lang="en-SE" dirty="0">
                    <a:solidFill>
                      <a:schemeClr val="bg2"/>
                    </a:solidFill>
                  </a:rPr>
                  <a:t>: </a:t>
                </a:r>
                <a:endParaRPr lang="en-US" dirty="0">
                  <a:solidFill>
                    <a:schemeClr val="bg2"/>
                  </a:solidFill>
                </a:endParaRPr>
              </a:p>
              <a:p>
                <a:pPr marL="323850" lvl="1" indent="0">
                  <a:buNone/>
                </a:pPr>
                <a:r>
                  <a:rPr lang="it-IT" dirty="0"/>
                  <a:t>Solenoid current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𝑠𝑜𝑙</m:t>
                        </m:r>
                      </m:sub>
                    </m:sSub>
                  </m:oMath>
                </a14:m>
                <a:r>
                  <a:rPr lang="it-IT" dirty="0"/>
                  <a:t>) sets axial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it-IT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/>
                  <a:t>and controls beam radius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i="1" dirty="0" smtClean="0">
                        <a:latin typeface="Cambria Math" panose="02040503050406030204" pitchFamily="18" charset="0"/>
                      </a:rPr>
                      <m:t>∝1/</m:t>
                    </m:r>
                    <m:sSub>
                      <m:sSub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it-IT" dirty="0"/>
                  <a:t>).</a:t>
                </a:r>
              </a:p>
              <a:p>
                <a:pPr lvl="1">
                  <a:buFontTx/>
                  <a:buChar char="-"/>
                </a:pPr>
                <a:r>
                  <a:rPr lang="it-IT" dirty="0"/>
                  <a:t>Alters bunching distance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𝑏𝑢𝑛𝑐ℎ</m:t>
                        </m:r>
                      </m:sub>
                    </m:sSub>
                    <m:r>
                      <a:rPr lang="it-IT" i="1" dirty="0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it-IT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l-GR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it-IT" i="1" dirty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den>
                    </m:f>
                  </m:oMath>
                </a14:m>
                <a:r>
                  <a:rPr lang="it-IT" dirty="0"/>
                  <a:t>): the electron bunch centroid shifts relative to the catcher cavity gap.  </a:t>
                </a:r>
              </a:p>
              <a:p>
                <a:pPr marL="323850" lvl="1" indent="0">
                  <a:buNone/>
                </a:pPr>
                <a:r>
                  <a:rPr lang="it-IT" b="1" dirty="0">
                    <a:solidFill>
                      <a:schemeClr val="accent3"/>
                    </a:solidFill>
                  </a:rPr>
                  <a:t>Typical phase drift from the solenoid: 0.5° to 2.5° per 1%  </a:t>
                </a:r>
              </a:p>
              <a:p>
                <a:pPr marL="323850" lvl="1" indent="0">
                  <a:buNone/>
                </a:pPr>
                <a:endParaRPr lang="it-IT" dirty="0">
                  <a:solidFill>
                    <a:schemeClr val="accent3"/>
                  </a:solidFill>
                </a:endParaRPr>
              </a:p>
              <a:p>
                <a:pPr marL="323850" lvl="1" indent="0">
                  <a:buNone/>
                </a:pPr>
                <a:r>
                  <a:rPr lang="it-IT" dirty="0"/>
                  <a:t>Heater voltage drift modulates cathode temperature and shifts the gun perveance (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f>
                      <m:fPr>
                        <m:type m:val="skw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it-IT" dirty="0"/>
                  <a:t>):</a:t>
                </a:r>
              </a:p>
              <a:p>
                <a:pPr lvl="1">
                  <a:buFontTx/>
                  <a:buChar char="-"/>
                </a:pPr>
                <a:r>
                  <a:rPr lang="it-IT" dirty="0"/>
                  <a:t>Radial </a:t>
                </a:r>
                <a:r>
                  <a:rPr lang="en-US" dirty="0"/>
                  <a:t>thermal gradients alter the effective emitting area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1">
                  <a:buFontTx/>
                  <a:buChar char="-"/>
                </a:pPr>
                <a:r>
                  <a:rPr lang="en-US" dirty="0"/>
                  <a:t>Axial thermal expansion of the cathode support modulates the cathode-anode gap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marL="323850" lvl="1" indent="0">
                  <a:buNone/>
                </a:pPr>
                <a:r>
                  <a:rPr lang="en-US" b="1" dirty="0">
                    <a:solidFill>
                      <a:schemeClr val="accent3"/>
                    </a:solidFill>
                  </a:rPr>
                  <a:t> Beam 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en-GB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𝒃𝒆𝒂𝒎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accent3"/>
                    </a:solidFill>
                  </a:rPr>
                  <a:t> and plasma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</m:e>
                      <m:sub>
                        <m:r>
                          <a:rPr lang="en-GB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𝑰</m:t>
                                </m:r>
                              </m:e>
                              <m:sub>
                                <m:r>
                                  <a:rPr lang="en-GB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𝒃𝒆𝒂𝒎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𝝊</m:t>
                                </m:r>
                              </m:e>
                              <m:sub>
                                <m:r>
                                  <a:rPr lang="en-GB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𝒆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en-US" b="1" dirty="0">
                    <a:solidFill>
                      <a:schemeClr val="accent3"/>
                    </a:solidFill>
                  </a:rPr>
                  <a:t>, shifting the RF bunch centroid arrival time</a:t>
                </a:r>
                <a:endParaRPr lang="it-IT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8" name="Text Placeholder 7">
                <a:extLst>
                  <a:ext uri="{FF2B5EF4-FFF2-40B4-BE49-F238E27FC236}">
                    <a16:creationId xmlns:a16="http://schemas.microsoft.com/office/drawing/2014/main" id="{B6C5E216-4371-3A8B-61D4-54C1472814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2"/>
              </p:nvPr>
            </p:nvSpPr>
            <p:spPr>
              <a:xfrm>
                <a:off x="532358" y="1721787"/>
                <a:ext cx="8363992" cy="4770035"/>
              </a:xfrm>
              <a:blipFill>
                <a:blip r:embed="rId2"/>
                <a:stretch>
                  <a:fillRect l="-1822" t="-1660" r="-1749" b="-894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9514592-094B-6BD4-A6C3-6C3CB3E5615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dirty="0"/>
              <a:t>Beyond High Voltage</a:t>
            </a:r>
            <a:endParaRPr lang="en-S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24DE89D-DFA5-3F55-84D4-8F7F3D20373D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FD132909-B7FD-48FF-94DF-1E8696CB866F}" type="datetime1">
              <a:rPr lang="sv-SE" smtClean="0"/>
              <a:t>2026-10-12</a:t>
            </a:fld>
            <a:endParaRPr lang="en-GB" dirty="0"/>
          </a:p>
        </p:txBody>
      </p:sp>
      <p:pic>
        <p:nvPicPr>
          <p:cNvPr id="2" name="Picture 1" descr="12V DC Power Supply – 1000mA, UL &amp; cUL Listed, for EKM Devices | EKM  Metering Inc.">
            <a:extLst>
              <a:ext uri="{FF2B5EF4-FFF2-40B4-BE49-F238E27FC236}">
                <a16:creationId xmlns:a16="http://schemas.microsoft.com/office/drawing/2014/main" id="{7EEBD32C-CC93-E833-275B-92C919B412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57032" y="1912287"/>
            <a:ext cx="4184867" cy="418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3467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765EDC-9ED1-D8A8-80C5-6C7B99F095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Measurements</a:t>
            </a:r>
            <a:endParaRPr lang="en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E8C32-CE44-4C6F-696B-BFF8EE91EF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dirty="0"/>
              <a:t>Beyond High Voltage</a:t>
            </a:r>
            <a:endParaRPr lang="en-SE" dirty="0"/>
          </a:p>
          <a:p>
            <a:endParaRPr lang="en-S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2392D-0B97-5E7F-0674-4CE2BA76BB41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8BFE45BF-5A9C-4D9B-928F-A54D7CF3E16A}" type="datetime1">
              <a:rPr lang="sv-SE" smtClean="0"/>
              <a:t>2026-10-12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067BC-2172-1286-E5A2-44B262AC0943}"/>
              </a:ext>
            </a:extLst>
          </p:cNvPr>
          <p:cNvSpPr txBox="1"/>
          <p:nvPr/>
        </p:nvSpPr>
        <p:spPr>
          <a:xfrm>
            <a:off x="544010" y="1707500"/>
            <a:ext cx="11277600" cy="15788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PP Telegraf Regular"/>
              </a:rPr>
              <a:t>Power supplies were measured over a shunt. </a:t>
            </a:r>
          </a:p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PP Telegraf Regular"/>
              </a:rPr>
              <a:t>The stability is given as the </a:t>
            </a: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PP Telegraf Regular"/>
              </a:rPr>
              <a:t>sdev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PP Telegraf Regular"/>
              </a:rPr>
              <a:t> of the drop voltage over the shunt normalized by the mean coil voltage (this is shunt dependent)</a:t>
            </a:r>
            <a:endParaRPr kumimoji="0" lang="en-SE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PP Telegraf Regular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6CF9C8-859B-18E1-EBC4-502F77AB3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958739"/>
              </p:ext>
            </p:extLst>
          </p:nvPr>
        </p:nvGraphicFramePr>
        <p:xfrm>
          <a:off x="7058025" y="4152506"/>
          <a:ext cx="4905375" cy="12598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635125">
                  <a:extLst>
                    <a:ext uri="{9D8B030D-6E8A-4147-A177-3AD203B41FA5}">
                      <a16:colId xmlns:a16="http://schemas.microsoft.com/office/drawing/2014/main" val="1600778533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1142559342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3960778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Device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Typical stability (ppm)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Estimated phase contribution (°)</a:t>
                      </a:r>
                      <a:endParaRPr lang="en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45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Solenoids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10-50 ppm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0.0005 – 0.0125</a:t>
                      </a:r>
                      <a:endParaRPr lang="en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6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Heater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10-20 ppm</a:t>
                      </a:r>
                      <a:endParaRPr lang="en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</a:t>
                      </a:r>
                      <a:endParaRPr lang="en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18064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7CC381DD-1E0F-AFDF-9E5B-A96A4FD418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6" r="1893"/>
          <a:stretch>
            <a:fillRect/>
          </a:stretch>
        </p:blipFill>
        <p:spPr>
          <a:xfrm>
            <a:off x="1402277" y="3286390"/>
            <a:ext cx="5217785" cy="313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9806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1F1CE-1A23-BCE0-6418-D76F47492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D21779-22CB-93F2-C62F-09AA1543AA8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What Else Impacts Klystron Phase?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Placeholder 7">
                <a:extLst>
                  <a:ext uri="{FF2B5EF4-FFF2-40B4-BE49-F238E27FC236}">
                    <a16:creationId xmlns:a16="http://schemas.microsoft.com/office/drawing/2014/main" id="{1BD99003-BEAB-EA6F-8FC5-C462D8E5B789}"/>
                  </a:ext>
                </a:extLst>
              </p:cNvPr>
              <p:cNvSpPr>
                <a:spLocks noGrp="1"/>
              </p:cNvSpPr>
              <p:nvPr>
                <p:ph type="body" idx="22"/>
              </p:nvPr>
            </p:nvSpPr>
            <p:spPr>
              <a:xfrm>
                <a:off x="532358" y="1721787"/>
                <a:ext cx="7392442" cy="477003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SE" dirty="0">
                    <a:solidFill>
                      <a:schemeClr val="bg2"/>
                    </a:solidFill>
                  </a:rPr>
                  <a:t>Thermal Drift &amp; Cavity Detuning: </a:t>
                </a:r>
                <a:endParaRPr lang="en-US" dirty="0">
                  <a:solidFill>
                    <a:schemeClr val="bg2"/>
                  </a:solidFill>
                </a:endParaRPr>
              </a:p>
              <a:p>
                <a:pPr marL="323850" lvl="1" indent="0">
                  <a:buNone/>
                </a:pPr>
                <a:r>
                  <a:rPr lang="en-SE" dirty="0"/>
                  <a:t>Cavity resonant frequency shifts with copper thermal expansion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E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E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SE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SE" dirty="0"/>
                  <a:t>≈ 16.5 ppm/K)</a:t>
                </a:r>
                <a:endParaRPr lang="en-US" dirty="0"/>
              </a:p>
              <a:p>
                <a:pPr marL="323850" lvl="1" indent="0">
                  <a:buNone/>
                </a:pPr>
                <a:r>
                  <a:rPr lang="en-SE" dirty="0"/>
                  <a:t>Phase variation around resonance: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E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SE" i="1" dirty="0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SE" i="1" dirty="0">
                        <a:latin typeface="Cambria Math" panose="02040503050406030204" pitchFamily="18" charset="0"/>
                      </a:rPr>
                      <m:t>≈2·</m:t>
                    </m:r>
                    <m:sSub>
                      <m:sSubPr>
                        <m:ctrlPr>
                          <a:rPr lang="en-S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E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SE" i="1" dirty="0">
                        <a:latin typeface="Cambria Math" panose="02040503050406030204" pitchFamily="18" charset="0"/>
                      </a:rPr>
                      <m:t>·</m:t>
                    </m:r>
                    <m:f>
                      <m:fPr>
                        <m:ctrlPr>
                          <a:rPr lang="en-SE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SE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SE" i="1" dirty="0" err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sSub>
                          <m:sSubPr>
                            <m:ctrlPr>
                              <a:rPr lang="en-S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SE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SE" i="1" dirty="0">
                        <a:latin typeface="Cambria Math" panose="02040503050406030204" pitchFamily="18" charset="0"/>
                      </a:rPr>
                      <m:t>=2·</m:t>
                    </m:r>
                    <m:sSub>
                      <m:sSubPr>
                        <m:ctrlPr>
                          <a:rPr lang="en-S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E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SE" i="1" dirty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SE" i="1" dirty="0">
                        <a:latin typeface="Cambria Math" panose="02040503050406030204" pitchFamily="18" charset="0"/>
                      </a:rPr>
                      <m:t>·</m:t>
                    </m:r>
                    <m:sSub>
                      <m:sSubPr>
                        <m:ctrlPr>
                          <a:rPr lang="en-S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E" i="1" dirty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SE" i="1" dirty="0">
                            <a:latin typeface="Cambria Math" panose="02040503050406030204" pitchFamily="18" charset="0"/>
                          </a:rPr>
                          <m:t>𝐶𝑢</m:t>
                        </m:r>
                      </m:sub>
                    </m:sSub>
                    <m:r>
                      <a:rPr lang="en-SE" i="1" dirty="0">
                        <a:latin typeface="Cambria Math" panose="02040503050406030204" pitchFamily="18" charset="0"/>
                      </a:rPr>
                      <m:t>·</m:t>
                    </m:r>
                    <m:r>
                      <m:rPr>
                        <m:sty m:val="p"/>
                      </m:rPr>
                      <a:rPr lang="en-SE" i="0" dirty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SE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pPr marL="323850" lvl="1" indent="0">
                  <a:buNone/>
                </a:pPr>
                <a:r>
                  <a:rPr lang="en-SE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E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E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SE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SE" i="1" dirty="0" smtClean="0">
                        <a:latin typeface="Cambria Math" panose="02040503050406030204" pitchFamily="18" charset="0"/>
                      </a:rPr>
                      <m:t>≈1000</m:t>
                    </m:r>
                  </m:oMath>
                </a14:m>
                <a:r>
                  <a:rPr lang="en-SE" dirty="0"/>
                  <a:t>, a temperature fluctuation of </a:t>
                </a:r>
                <a:endParaRPr lang="en-GB" i="0" dirty="0">
                  <a:latin typeface="Cambria Math" panose="02040503050406030204" pitchFamily="18" charset="0"/>
                </a:endParaRPr>
              </a:p>
              <a:p>
                <a:pPr marL="323850" lvl="1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E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SE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SE" i="1" dirty="0">
                        <a:latin typeface="Cambria Math" panose="02040503050406030204" pitchFamily="18" charset="0"/>
                      </a:rPr>
                      <m:t>=0.1 °</m:t>
                    </m:r>
                    <m:r>
                      <a:rPr lang="en-SE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</a:t>
                </a:r>
                <a:r>
                  <a:rPr lang="en-SE" dirty="0"/>
                  <a:t>yields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SE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SE" i="1" dirty="0" err="1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SE" i="1" dirty="0">
                        <a:latin typeface="Cambria Math" panose="02040503050406030204" pitchFamily="18" charset="0"/>
                      </a:rPr>
                      <m:t>≈0.19°</m:t>
                    </m:r>
                  </m:oMath>
                </a14:m>
                <a:endParaRPr lang="en-US" dirty="0"/>
              </a:p>
              <a:p>
                <a:pPr marL="323850" lvl="1" indent="0">
                  <a:buNone/>
                </a:pPr>
                <a:endParaRPr lang="en-US" dirty="0">
                  <a:solidFill>
                    <a:schemeClr val="accent3"/>
                  </a:solidFill>
                </a:endParaRPr>
              </a:p>
              <a:p>
                <a:pPr marL="323850" lvl="1" indent="0">
                  <a:buNone/>
                </a:pPr>
                <a:endParaRPr lang="en-US" dirty="0">
                  <a:solidFill>
                    <a:schemeClr val="accent3"/>
                  </a:solidFill>
                </a:endParaRPr>
              </a:p>
              <a:p>
                <a:pPr marL="323850" lvl="1" indent="0">
                  <a:buNone/>
                </a:pPr>
                <a:r>
                  <a:rPr lang="en-SE" b="1" dirty="0">
                    <a:solidFill>
                      <a:schemeClr val="accent3"/>
                    </a:solidFill>
                  </a:rPr>
                  <a:t>Stringent cooling water stability is mandatory</a:t>
                </a:r>
                <a:r>
                  <a:rPr lang="en-GB" b="1" dirty="0">
                    <a:solidFill>
                      <a:schemeClr val="accent3"/>
                    </a:solidFill>
                  </a:rPr>
                  <a:t>, slow process</a:t>
                </a:r>
                <a:endParaRPr lang="en-US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8" name="Text Placeholder 7">
                <a:extLst>
                  <a:ext uri="{FF2B5EF4-FFF2-40B4-BE49-F238E27FC236}">
                    <a16:creationId xmlns:a16="http://schemas.microsoft.com/office/drawing/2014/main" id="{1BD99003-BEAB-EA6F-8FC5-C462D8E5B7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2"/>
              </p:nvPr>
            </p:nvSpPr>
            <p:spPr>
              <a:xfrm>
                <a:off x="532358" y="1721787"/>
                <a:ext cx="7392442" cy="4770035"/>
              </a:xfrm>
              <a:blipFill>
                <a:blip r:embed="rId2"/>
                <a:stretch>
                  <a:fillRect l="-2061" t="-166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3294C2-C79D-AA12-34A7-85AAD8CE8D9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dirty="0"/>
              <a:t>Beyond High Voltage</a:t>
            </a:r>
            <a:endParaRPr lang="en-S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ECDE7A-0755-FC15-EDA3-2554B0D1384E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FD132909-B7FD-48FF-94DF-1E8696CB866F}" type="datetime1">
              <a:rPr lang="sv-SE" smtClean="0"/>
              <a:t>2026-10-12</a:t>
            </a:fld>
            <a:endParaRPr lang="en-GB" dirty="0"/>
          </a:p>
        </p:txBody>
      </p:sp>
      <p:pic>
        <p:nvPicPr>
          <p:cNvPr id="2" name="Picture 1" descr="Temperature Vectors - Download Free High-Quality Vectors | Magnific  (formerly Freepik)">
            <a:extLst>
              <a:ext uri="{FF2B5EF4-FFF2-40B4-BE49-F238E27FC236}">
                <a16:creationId xmlns:a16="http://schemas.microsoft.com/office/drawing/2014/main" id="{A57A94D3-4FBE-CD56-E056-B2EA019F18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29537" y="1707500"/>
            <a:ext cx="4462463" cy="44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9630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3F4A8B-86E8-8A8C-9B36-B45BC566BCB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AM/PM Conversion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8A7679B-82F0-42E6-62AF-A208EC7BBFAB}"/>
                  </a:ext>
                </a:extLst>
              </p:cNvPr>
              <p:cNvSpPr>
                <a:spLocks noGrp="1"/>
              </p:cNvSpPr>
              <p:nvPr>
                <p:ph type="body" idx="22"/>
              </p:nvPr>
            </p:nvSpPr>
            <p:spPr>
              <a:xfrm>
                <a:off x="544010" y="2086187"/>
                <a:ext cx="8305022" cy="38089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SE" dirty="0">
                    <a:solidFill>
                      <a:schemeClr val="bg2"/>
                    </a:solidFill>
                  </a:rPr>
                  <a:t>Non-linear Electron Bunching: </a:t>
                </a:r>
                <a:endParaRPr lang="en-US" dirty="0">
                  <a:solidFill>
                    <a:schemeClr val="bg2"/>
                  </a:solidFill>
                </a:endParaRPr>
              </a:p>
              <a:p>
                <a:pPr lvl="1">
                  <a:buFontTx/>
                  <a:buChar char="-"/>
                </a:pPr>
                <a:r>
                  <a:rPr lang="en-US" dirty="0"/>
                  <a:t>Low drive (small-signal regime): Output RF phase is drive-independent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E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SE">
                            <a:latin typeface="Cambria Math" panose="02040503050406030204" pitchFamily="18" charset="0"/>
                          </a:rPr>
                          <m:t>AM</m:t>
                        </m:r>
                        <m:r>
                          <a:rPr lang="en-SE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SE">
                            <a:latin typeface="Cambria Math" panose="02040503050406030204" pitchFamily="18" charset="0"/>
                          </a:rPr>
                          <m:t>PM</m:t>
                        </m:r>
                      </m:sub>
                    </m:sSub>
                    <m:r>
                      <a:rPr lang="en-S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).</a:t>
                </a:r>
              </a:p>
              <a:p>
                <a:pPr lvl="1">
                  <a:buFontTx/>
                  <a:buChar char="-"/>
                </a:pPr>
                <a:r>
                  <a:rPr lang="en-US" dirty="0"/>
                  <a:t>Near / at saturation: Space-charge repulsion and over-bunching alter electron trajectories; the temporal centroid of the bunch shifts upon arrival at the catcher cavity gap.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SE" dirty="0">
                    <a:solidFill>
                      <a:schemeClr val="bg2"/>
                    </a:solidFill>
                  </a:rPr>
                  <a:t>AM-to-PM Conversion Coefficient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E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E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SE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𝐴𝑀</m:t>
                        </m:r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𝑃𝑀</m:t>
                        </m:r>
                      </m:sub>
                    </m:sSub>
                  </m:oMath>
                </a14:m>
                <a:r>
                  <a:rPr lang="en-SE" dirty="0">
                    <a:solidFill>
                      <a:schemeClr val="bg2"/>
                    </a:solidFill>
                  </a:rPr>
                  <a:t>):</a:t>
                </a:r>
                <a:endParaRPr lang="en-US" dirty="0">
                  <a:solidFill>
                    <a:schemeClr val="bg2"/>
                  </a:solidFill>
                </a:endParaRPr>
              </a:p>
              <a:p>
                <a:pPr marL="0" indent="0">
                  <a:buNone/>
                </a:pPr>
                <a:r>
                  <a:rPr lang="en-SE" dirty="0"/>
                  <a:t>Any amplitude noise from the RF driver (SS</a:t>
                </a:r>
                <a:r>
                  <a:rPr lang="en-US" dirty="0"/>
                  <a:t>PA</a:t>
                </a:r>
                <a:r>
                  <a:rPr lang="en-SE" dirty="0"/>
                  <a:t>) converts into output phase jitter: 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SE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E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SE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  <m:r>
                        <a:rPr lang="en-SE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E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SE">
                              <a:latin typeface="Cambria Math" panose="02040503050406030204" pitchFamily="18" charset="0"/>
                            </a:rPr>
                            <m:t>AM</m:t>
                          </m:r>
                          <m:r>
                            <a:rPr lang="en-SE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SE">
                              <a:latin typeface="Cambria Math" panose="02040503050406030204" pitchFamily="18" charset="0"/>
                            </a:rPr>
                            <m:t>PM</m:t>
                          </m:r>
                        </m:sub>
                      </m:sSub>
                      <m:r>
                        <a:rPr lang="en-SE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SE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S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E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SE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lang="en-SE">
                          <a:latin typeface="Cambria Math" panose="02040503050406030204" pitchFamily="18" charset="0"/>
                        </a:rPr>
                        <m:t> [</m:t>
                      </m:r>
                      <m:r>
                        <m:rPr>
                          <m:sty m:val="p"/>
                        </m:rPr>
                        <a:rPr lang="en-SE">
                          <a:latin typeface="Cambria Math" panose="02040503050406030204" pitchFamily="18" charset="0"/>
                        </a:rPr>
                        <m:t>dB</m:t>
                      </m:r>
                      <m:r>
                        <a:rPr lang="en-SE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SE" dirty="0">
                    <a:solidFill>
                      <a:schemeClr val="accent3"/>
                    </a:solidFill>
                  </a:rPr>
                  <a:t>Typical values for high-power pulsed klystrons</a:t>
                </a:r>
                <a:r>
                  <a:rPr lang="en-US" dirty="0">
                    <a:solidFill>
                      <a:schemeClr val="accent3"/>
                    </a:solidFill>
                  </a:rPr>
                  <a:t> is </a:t>
                </a:r>
                <a:r>
                  <a:rPr lang="en-SE" dirty="0">
                    <a:solidFill>
                      <a:schemeClr val="accent3"/>
                    </a:solidFill>
                  </a:rPr>
                  <a:t>1° to 4° / dB </a:t>
                </a:r>
                <a:endParaRPr lang="en-US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8A7679B-82F0-42E6-62AF-A208EC7BBF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2"/>
              </p:nvPr>
            </p:nvSpPr>
            <p:spPr>
              <a:xfrm>
                <a:off x="544010" y="2086187"/>
                <a:ext cx="8305022" cy="3808975"/>
              </a:xfrm>
              <a:blipFill>
                <a:blip r:embed="rId2"/>
                <a:stretch>
                  <a:fillRect l="-1834" t="-2080" r="-1834" b="-1216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43A97-8FD3-2997-CE0F-0C74B40EE1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dirty="0"/>
              <a:t>Klystron Saturation</a:t>
            </a:r>
            <a:endParaRPr lang="en-S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AE290-BCEC-9E4A-CB0F-F9894A9A00D4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8BFE45BF-5A9C-4D9B-928F-A54D7CF3E16A}" type="datetime1">
              <a:rPr lang="sv-SE" smtClean="0"/>
              <a:t>2026-10-12</a:t>
            </a:fld>
            <a:endParaRPr lang="en-GB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E8B4E7E-AFBD-902F-7EAA-FFF397116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99353" y="1914532"/>
            <a:ext cx="7269806" cy="261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58923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6B0D66-EDEC-892A-798F-B1C8384CD1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noProof="0" dirty="0"/>
              <a:t>Closed-Loop Turnkey RF Unit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40154-A1C5-02B9-F535-9D86F366D4B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noProof="0" dirty="0"/>
              <a:t>LLRF as an Ultra-Fast High-Voltage Diagnostic Tool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AE97B9-894A-0FA5-0258-077E4D1E5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5452" y="1416059"/>
            <a:ext cx="6089881" cy="5163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26A6BD-8A9D-14F9-4B85-CF7CC5867491}"/>
              </a:ext>
            </a:extLst>
          </p:cNvPr>
          <p:cNvPicPr>
            <a:picLocks/>
          </p:cNvPicPr>
          <p:nvPr/>
        </p:nvPicPr>
        <p:blipFill>
          <a:blip r:embed="rId3"/>
          <a:srcRect t="856" b="856"/>
          <a:stretch/>
        </p:blipFill>
        <p:spPr>
          <a:xfrm>
            <a:off x="6719312" y="1293511"/>
            <a:ext cx="3960000" cy="3960000"/>
          </a:xfrm>
          <a:prstGeom prst="roundRect">
            <a:avLst>
              <a:gd name="adj" fmla="val 16418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2E5407A9-37D0-8F86-DBDA-CE2C9BBECE23}"/>
              </a:ext>
            </a:extLst>
          </p:cNvPr>
          <p:cNvSpPr/>
          <p:nvPr/>
        </p:nvSpPr>
        <p:spPr>
          <a:xfrm>
            <a:off x="6719312" y="1246563"/>
            <a:ext cx="3960000" cy="3960000"/>
          </a:xfrm>
          <a:prstGeom prst="wedgeRoundRectCallout">
            <a:avLst>
              <a:gd name="adj1" fmla="val -123664"/>
              <a:gd name="adj2" fmla="val 31513"/>
              <a:gd name="adj3" fmla="val 16667"/>
            </a:avLst>
          </a:prstGeom>
          <a:noFill/>
          <a:ln w="57150">
            <a:solidFill>
              <a:srgbClr val="006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13D04-6D28-43E3-1C64-34078D0608A5}"/>
              </a:ext>
            </a:extLst>
          </p:cNvPr>
          <p:cNvSpPr txBox="1"/>
          <p:nvPr/>
        </p:nvSpPr>
        <p:spPr>
          <a:xfrm>
            <a:off x="5917262" y="5587599"/>
            <a:ext cx="1549459" cy="410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PP Telegraf Regular"/>
              </a:rPr>
              <a:t>Collaboration </a:t>
            </a:r>
          </a:p>
        </p:txBody>
      </p:sp>
      <p:pic>
        <p:nvPicPr>
          <p:cNvPr id="8" name="Picture 7" descr="A blue logo with black background&#10;&#10;AI-generated content may be incorrect.">
            <a:extLst>
              <a:ext uri="{FF2B5EF4-FFF2-40B4-BE49-F238E27FC236}">
                <a16:creationId xmlns:a16="http://schemas.microsoft.com/office/drawing/2014/main" id="{D2D50AF1-6B1B-AEBB-ECB5-B96AA1EB2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112" y="5551523"/>
            <a:ext cx="1928259" cy="4830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9DA1CC-A770-6DE3-57EB-79320C637911}"/>
              </a:ext>
            </a:extLst>
          </p:cNvPr>
          <p:cNvSpPr txBox="1"/>
          <p:nvPr/>
        </p:nvSpPr>
        <p:spPr>
          <a:xfrm>
            <a:off x="6015873" y="5587599"/>
            <a:ext cx="143625" cy="410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PP Telegraf Regular"/>
              </a:rPr>
              <a:t> </a:t>
            </a:r>
          </a:p>
        </p:txBody>
      </p:sp>
      <p:pic>
        <p:nvPicPr>
          <p:cNvPr id="6" name="Picture 5" descr="A black background with orange letters&#10;&#10;AI-generated content may be incorrect.">
            <a:extLst>
              <a:ext uri="{FF2B5EF4-FFF2-40B4-BE49-F238E27FC236}">
                <a16:creationId xmlns:a16="http://schemas.microsoft.com/office/drawing/2014/main" id="{F39849CB-4485-2B92-A1DF-DF9E6C109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4546" y="5551523"/>
            <a:ext cx="1576066" cy="48240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89DA424-9DB9-61FE-85D0-B92851A83BE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19592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2F432F-B763-1780-4381-8729484952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Closed loop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870F1-348B-9B17-C4B9-48CFEE0BD9A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RF layout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5A62B3-2AA3-5FBC-936D-F9582363F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648" y="177101"/>
            <a:ext cx="8649590" cy="629879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C1C46-38F4-81B0-92F2-AA6C7BBF6AB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6556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B33E29-BC74-B9F1-CB8D-CF53A2946F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Experimental measurements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982E1-DFA1-883C-56D6-236B8306F27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372FF-4A6E-DA66-70EE-BFC72C67B01A}"/>
              </a:ext>
            </a:extLst>
          </p:cNvPr>
          <p:cNvSpPr txBox="1"/>
          <p:nvPr/>
        </p:nvSpPr>
        <p:spPr>
          <a:xfrm>
            <a:off x="425127" y="1607487"/>
            <a:ext cx="9713553" cy="587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657225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rgbClr val="000000"/>
                </a:solidFill>
                <a:latin typeface="+mj-lt"/>
                <a:sym typeface="PP Telegraf Regular"/>
              </a:rPr>
              <a:t>1</a:t>
            </a: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sym typeface="PP Telegraf Regular"/>
              </a:rPr>
              <a:t>00 pulses at 3.1 MW,  3.5 </a:t>
            </a: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cs typeface="Helvetica" panose="020B0604020202020204" pitchFamily="34" charset="0"/>
                <a:sym typeface="PP Telegraf Regular"/>
              </a:rPr>
              <a:t>μs and 50 Hz measured over 1 μs</a:t>
            </a:r>
            <a:endParaRPr kumimoji="0" lang="en-US" sz="2800" b="0" i="0" u="none" strike="noStrike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PP Telegraf Regular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110C298-9AC7-C95B-33E4-522E0990B241}"/>
              </a:ext>
            </a:extLst>
          </p:cNvPr>
          <p:cNvCxnSpPr>
            <a:cxnSpLocks/>
          </p:cNvCxnSpPr>
          <p:nvPr/>
        </p:nvCxnSpPr>
        <p:spPr>
          <a:xfrm>
            <a:off x="5281903" y="3818165"/>
            <a:ext cx="1143678" cy="0"/>
          </a:xfrm>
          <a:prstGeom prst="straightConnector1">
            <a:avLst/>
          </a:prstGeom>
          <a:noFill/>
          <a:ln w="76200" cap="flat">
            <a:solidFill>
              <a:schemeClr val="bg2"/>
            </a:solidFill>
            <a:prstDash val="solid"/>
            <a:round/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3" name="Picture 12" descr="A group of graphs showing different types of signal waves&#10;&#10;AI-generated content may be incorrect.">
            <a:extLst>
              <a:ext uri="{FF2B5EF4-FFF2-40B4-BE49-F238E27FC236}">
                <a16:creationId xmlns:a16="http://schemas.microsoft.com/office/drawing/2014/main" id="{134B8268-620F-5543-48CB-6AED03A42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" y="2168574"/>
            <a:ext cx="3541358" cy="3393620"/>
          </a:xfrm>
          <a:prstGeom prst="rect">
            <a:avLst/>
          </a:prstGeom>
        </p:spPr>
      </p:pic>
      <p:pic>
        <p:nvPicPr>
          <p:cNvPr id="9" name="Picture 8" descr="A graph of a pulse&#10;&#10;AI-generated content may be incorrect.">
            <a:extLst>
              <a:ext uri="{FF2B5EF4-FFF2-40B4-BE49-F238E27FC236}">
                <a16:creationId xmlns:a16="http://schemas.microsoft.com/office/drawing/2014/main" id="{5CA05D45-51CF-C9DF-8EFA-3142528FA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971" y="2106987"/>
            <a:ext cx="3772648" cy="34552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130DD-7934-310C-F15B-0C5A317311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C5CB25-0F58-8B08-98C2-754ADBF6FEEC}"/>
                  </a:ext>
                </a:extLst>
              </p:cNvPr>
              <p:cNvSpPr txBox="1"/>
              <p:nvPr/>
            </p:nvSpPr>
            <p:spPr>
              <a:xfrm>
                <a:off x="1" y="5388484"/>
                <a:ext cx="12192000" cy="10910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noProof="0" dirty="0">
                    <a:effectLst/>
                    <a:latin typeface="+mj-lt"/>
                    <a:ea typeface="Calibri" panose="020F0502020204030204" pitchFamily="34" charset="0"/>
                  </a:rPr>
                  <a:t>The modulator contributes up to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800" b="1" noProof="0" dirty="0">
                    <a:solidFill>
                      <a:schemeClr val="bg2"/>
                    </a:solidFill>
                    <a:effectLst/>
                    <a:latin typeface="+mj-lt"/>
                    <a:ea typeface="Calibri" panose="020F0502020204030204" pitchFamily="34" charset="0"/>
                  </a:rPr>
                  <a:t>8.6  m</a:t>
                </a:r>
                <a14:m>
                  <m:oMath xmlns:m="http://schemas.openxmlformats.org/officeDocument/2006/math">
                    <m:r>
                      <a:rPr lang="en-US" sz="2800" b="1" i="1" noProof="0" smtClean="0">
                        <a:solidFill>
                          <a:schemeClr val="bg2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°</m:t>
                    </m:r>
                  </m:oMath>
                </a14:m>
                <a:r>
                  <a:rPr lang="en-US" sz="2800" b="1" noProof="0" dirty="0">
                    <a:solidFill>
                      <a:schemeClr val="bg2"/>
                    </a:solidFill>
                    <a:effectLst/>
                    <a:latin typeface="+mj-lt"/>
                    <a:ea typeface="Calibri" panose="020F0502020204030204" pitchFamily="34" charset="0"/>
                  </a:rPr>
                  <a:t> RMS </a:t>
                </a:r>
                <a:r>
                  <a:rPr lang="en-US" sz="2800" b="1" noProof="0" dirty="0">
                    <a:effectLst/>
                    <a:latin typeface="+mj-lt"/>
                    <a:ea typeface="Calibri" panose="020F0502020204030204" pitchFamily="34" charset="0"/>
                  </a:rPr>
                  <a:t>on the phase stability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C5CB25-0F58-8B08-98C2-754ADBF6F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5388484"/>
                <a:ext cx="12192000" cy="1091068"/>
              </a:xfrm>
              <a:prstGeom prst="rect">
                <a:avLst/>
              </a:prstGeom>
              <a:blipFill>
                <a:blip r:embed="rId4"/>
                <a:stretch>
                  <a:fillRect t="-5587" b="-15084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CF8E421F-AE87-31AC-8A66-18D372DB2FD9}"/>
              </a:ext>
            </a:extLst>
          </p:cNvPr>
          <p:cNvSpPr/>
          <p:nvPr/>
        </p:nvSpPr>
        <p:spPr>
          <a:xfrm>
            <a:off x="8750295" y="2638425"/>
            <a:ext cx="1765305" cy="201560"/>
          </a:xfrm>
          <a:prstGeom prst="ellipse">
            <a:avLst/>
          </a:prstGeom>
          <a:noFill/>
          <a:ln w="12700" cap="flat">
            <a:solidFill>
              <a:schemeClr val="accent3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72000" rIns="72000" bIns="72000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SE" sz="1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PP Telegraf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2711888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0CABD-A289-5116-9990-151436222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208D38-C20B-F4E7-F933-FDA5D33F2E9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322D3-DFCD-9A3C-09FF-F2AECCB627E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Klystrons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53CBF8D-D1F7-7C9A-9250-A69364DCE793}"/>
                  </a:ext>
                </a:extLst>
              </p:cNvPr>
              <p:cNvSpPr txBox="1"/>
              <p:nvPr/>
            </p:nvSpPr>
            <p:spPr>
              <a:xfrm>
                <a:off x="987237" y="5229657"/>
                <a:ext cx="10800000" cy="8990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b="1" noProof="0" dirty="0">
                    <a:effectLst/>
                    <a:latin typeface="+mj-lt"/>
                    <a:ea typeface="Calibri" panose="020F0502020204030204" pitchFamily="34" charset="0"/>
                  </a:rPr>
                  <a:t>A phase variation of </a:t>
                </a:r>
                <a:r>
                  <a:rPr lang="en-US" sz="2200" b="1" noProof="0" dirty="0">
                    <a:solidFill>
                      <a:schemeClr val="accent1"/>
                    </a:solidFill>
                    <a:effectLst/>
                    <a:latin typeface="+mj-lt"/>
                    <a:ea typeface="Calibri" panose="020F0502020204030204" pitchFamily="34" charset="0"/>
                  </a:rPr>
                  <a:t>8.6 m</a:t>
                </a:r>
                <a14:m>
                  <m:oMath xmlns:m="http://schemas.openxmlformats.org/officeDocument/2006/math">
                    <m:r>
                      <a:rPr lang="en-US" sz="2200" b="1" i="1" noProof="0" smtClean="0">
                        <a:solidFill>
                          <a:schemeClr val="accent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°</m:t>
                    </m:r>
                    <m:r>
                      <a:rPr lang="sv-SE" sz="2200" b="1" i="1" noProof="0" smtClean="0">
                        <a:solidFill>
                          <a:schemeClr val="accent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200" b="1" noProof="0" dirty="0">
                    <a:effectLst/>
                    <a:latin typeface="+mj-lt"/>
                    <a:ea typeface="Calibri" panose="020F0502020204030204" pitchFamily="34" charset="0"/>
                  </a:rPr>
                  <a:t>(8.0 fs) will correspond to a pulse-to-pulse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b="1" noProof="0" dirty="0">
                    <a:effectLst/>
                    <a:latin typeface="+mj-lt"/>
                    <a:ea typeface="Calibri" panose="020F0502020204030204" pitchFamily="34" charset="0"/>
                  </a:rPr>
                  <a:t>stability of </a:t>
                </a:r>
                <a:r>
                  <a:rPr lang="en-US" sz="2200" b="1" noProof="0" dirty="0">
                    <a:solidFill>
                      <a:schemeClr val="accent4"/>
                    </a:solidFill>
                    <a:effectLst/>
                    <a:latin typeface="+mj-lt"/>
                    <a:ea typeface="Calibri" panose="020F0502020204030204" pitchFamily="34" charset="0"/>
                  </a:rPr>
                  <a:t>8.0 ppm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53CBF8D-D1F7-7C9A-9250-A69364DCE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237" y="5229657"/>
                <a:ext cx="10800000" cy="899092"/>
              </a:xfrm>
              <a:prstGeom prst="rect">
                <a:avLst/>
              </a:prstGeom>
              <a:blipFill>
                <a:blip r:embed="rId2"/>
                <a:stretch>
                  <a:fillRect t="-4762" b="-1292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ED2F85-D6BE-1C8C-E840-A11632BDAE65}"/>
                  </a:ext>
                </a:extLst>
              </p:cNvPr>
              <p:cNvSpPr txBox="1"/>
              <p:nvPr/>
            </p:nvSpPr>
            <p:spPr>
              <a:xfrm>
                <a:off x="544009" y="1849026"/>
                <a:ext cx="11386395" cy="434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200" noProof="0" dirty="0">
                    <a:effectLst/>
                    <a:latin typeface="+mj-lt"/>
                    <a:ea typeface="Times New Roman" panose="02020603050405020304" pitchFamily="18" charset="0"/>
                  </a:rPr>
                  <a:t>If we consider the klystron having </a:t>
                </a:r>
                <a14:m>
                  <m:oMath xmlns:m="http://schemas.openxmlformats.org/officeDocument/2006/math">
                    <m:r>
                      <a:rPr lang="en-US" sz="2200" i="1" noProof="0" smtClean="0">
                        <a:solidFill>
                          <a:schemeClr val="accent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𝐿</m:t>
                    </m:r>
                    <m:r>
                      <a:rPr lang="en-US" sz="2200" i="1" noProof="0" smtClean="0">
                        <a:solidFill>
                          <a:schemeClr val="accent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=0.45 </m:t>
                    </m:r>
                  </m:oMath>
                </a14:m>
                <a:r>
                  <a:rPr lang="en-US" sz="2200" noProof="0" dirty="0">
                    <a:solidFill>
                      <a:schemeClr val="accent3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m </a:t>
                </a:r>
                <a:r>
                  <a:rPr lang="en-US" sz="2200" noProof="0" dirty="0">
                    <a:effectLst/>
                    <a:latin typeface="+mj-lt"/>
                    <a:ea typeface="Times New Roman" panose="02020603050405020304" pitchFamily="18" charset="0"/>
                  </a:rPr>
                  <a:t>and a modulator voltage of </a:t>
                </a:r>
                <a14:m>
                  <m:oMath xmlns:m="http://schemas.openxmlformats.org/officeDocument/2006/math">
                    <m:r>
                      <a:rPr lang="en-US" sz="2200" i="1" noProof="0" smtClean="0">
                        <a:solidFill>
                          <a:schemeClr val="accent3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𝑉</m:t>
                    </m:r>
                    <m:r>
                      <a:rPr lang="en-US" sz="2200" i="1" noProof="0">
                        <a:solidFill>
                          <a:schemeClr val="accent3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=106 </m:t>
                    </m:r>
                  </m:oMath>
                </a14:m>
                <a:r>
                  <a:rPr lang="en-US" sz="2200" noProof="0" dirty="0">
                    <a:solidFill>
                      <a:schemeClr val="accent3"/>
                    </a:solidFill>
                    <a:effectLst/>
                    <a:latin typeface="+mj-lt"/>
                    <a:ea typeface="Times New Roman" panose="02020603050405020304" pitchFamily="18" charset="0"/>
                  </a:rPr>
                  <a:t>kV</a:t>
                </a:r>
                <a:endParaRPr lang="en-US" sz="2200" noProof="0" dirty="0">
                  <a:effectLst/>
                  <a:latin typeface="+mj-lt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9ED2F85-D6BE-1C8C-E840-A11632BDA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09" y="1849026"/>
                <a:ext cx="11386395" cy="434221"/>
              </a:xfrm>
              <a:prstGeom prst="rect">
                <a:avLst/>
              </a:prstGeom>
              <a:blipFill>
                <a:blip r:embed="rId3"/>
                <a:stretch>
                  <a:fillRect l="-696" t="-6944" b="-2777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6F46BA99-7A6B-D222-B8A8-3A9964C8E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7206" y="2376956"/>
            <a:ext cx="5239869" cy="272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 descr="Add with solid fill">
            <a:extLst>
              <a:ext uri="{FF2B5EF4-FFF2-40B4-BE49-F238E27FC236}">
                <a16:creationId xmlns:a16="http://schemas.microsoft.com/office/drawing/2014/main" id="{393D5C18-10E8-AB1D-95E6-12240C368B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4738" y="2980561"/>
            <a:ext cx="914400" cy="914400"/>
          </a:xfrm>
          <a:prstGeom prst="rect">
            <a:avLst/>
          </a:prstGeom>
        </p:spPr>
      </p:pic>
      <p:pic>
        <p:nvPicPr>
          <p:cNvPr id="6" name="Picture 5" descr="A graph of a pulse&#10;&#10;AI-generated content may be incorrect.">
            <a:extLst>
              <a:ext uri="{FF2B5EF4-FFF2-40B4-BE49-F238E27FC236}">
                <a16:creationId xmlns:a16="http://schemas.microsoft.com/office/drawing/2014/main" id="{C1B7BA0E-3A5F-59CD-FC07-D37FED5D7D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9261" y="2376956"/>
            <a:ext cx="2838706" cy="25998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89624-96C6-A71C-EB64-2BD1C73170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0944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479BE4-AC1A-2AE2-1240-21EDBC3D19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C2695-7B7F-4A62-34AD-8F663CC10E7A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520706" y="1645587"/>
            <a:ext cx="6927844" cy="4669488"/>
          </a:xfrm>
        </p:spPr>
        <p:txBody>
          <a:bodyPr/>
          <a:lstStyle/>
          <a:p>
            <a:pPr marL="0" lvl="0" indent="0">
              <a:buNone/>
            </a:pPr>
            <a:r>
              <a:rPr lang="en-SE" dirty="0">
                <a:solidFill>
                  <a:schemeClr val="bg2"/>
                </a:solidFill>
              </a:rPr>
              <a:t>Direct HV-to-Phase Link: </a:t>
            </a:r>
            <a:endParaRPr lang="en-US" dirty="0">
              <a:solidFill>
                <a:schemeClr val="bg2"/>
              </a:solidFill>
            </a:endParaRPr>
          </a:p>
          <a:p>
            <a:r>
              <a:rPr lang="en-US" dirty="0"/>
              <a:t>Modulator stability sets the RF phase noise floor — modern solid-state modulators (ScandiNova K-series) reach </a:t>
            </a:r>
            <a:r>
              <a:rPr lang="en-US" dirty="0" err="1"/>
              <a:t>approx</a:t>
            </a:r>
            <a:r>
              <a:rPr lang="en-US" dirty="0"/>
              <a:t> 0.01° in S-band.</a:t>
            </a:r>
          </a:p>
          <a:p>
            <a:endParaRPr lang="en-US" dirty="0"/>
          </a:p>
          <a:p>
            <a:pPr marL="0" lvl="0" indent="0">
              <a:buNone/>
            </a:pPr>
            <a:r>
              <a:rPr lang="en-SE" dirty="0">
                <a:solidFill>
                  <a:schemeClr val="bg2"/>
                </a:solidFill>
              </a:rPr>
              <a:t>Frequency Scaling Matters: </a:t>
            </a:r>
            <a:endParaRPr lang="en-US" dirty="0">
              <a:solidFill>
                <a:schemeClr val="bg2"/>
              </a:solidFill>
            </a:endParaRPr>
          </a:p>
          <a:p>
            <a:r>
              <a:rPr lang="en-US" dirty="0"/>
              <a:t>The same HV stability yields 4× more phase jitter at X-band than at S-band — higher frequencies demand tighter HV control.</a:t>
            </a:r>
          </a:p>
          <a:p>
            <a:endParaRPr lang="en-US" dirty="0"/>
          </a:p>
          <a:p>
            <a:pPr marL="0" lvl="0" indent="0">
              <a:buNone/>
            </a:pPr>
            <a:r>
              <a:rPr lang="en-SE" dirty="0">
                <a:solidFill>
                  <a:schemeClr val="bg2"/>
                </a:solidFill>
              </a:rPr>
              <a:t>Modulator &amp; LLRF Synergy: </a:t>
            </a:r>
            <a:endParaRPr lang="en-US" dirty="0">
              <a:solidFill>
                <a:schemeClr val="bg2"/>
              </a:solidFill>
            </a:endParaRPr>
          </a:p>
          <a:p>
            <a:r>
              <a:rPr lang="en-US" dirty="0"/>
              <a:t>A stable modulator frees the LLRF loop to focus on cavity/beam-loading regulation instead of correcting HV imperfections.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3880C-ED6B-2242-FF22-2AB3A905ED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Takeaways</a:t>
            </a:r>
            <a:endParaRPr lang="en-S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53363-5313-3114-AB89-F87079F0EAD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8BFE45BF-5A9C-4D9B-928F-A54D7CF3E16A}" type="datetime1">
              <a:rPr lang="sv-SE" smtClean="0"/>
              <a:t>2026-10-12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F47B7D-CB57-A563-6ADA-C00402210D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8351" y="1335169"/>
            <a:ext cx="5776574" cy="489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7263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5D586BC5-0A02-47EC-7898-D2ECF26A99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/>
              <a:t>Thanks for your attention!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511C2FF-6B90-8A02-8BF6-86C0B8D100A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02268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ain template">
  <a:themeElements>
    <a:clrScheme name="ScandiNova 2023">
      <a:dk1>
        <a:srgbClr val="0F0F19"/>
      </a:dk1>
      <a:lt1>
        <a:srgbClr val="FFFFFF"/>
      </a:lt1>
      <a:dk2>
        <a:srgbClr val="D6D4D4"/>
      </a:dk2>
      <a:lt2>
        <a:srgbClr val="0063FF"/>
      </a:lt2>
      <a:accent1>
        <a:srgbClr val="0063FF"/>
      </a:accent1>
      <a:accent2>
        <a:srgbClr val="0024A8"/>
      </a:accent2>
      <a:accent3>
        <a:srgbClr val="640A9C"/>
      </a:accent3>
      <a:accent4>
        <a:srgbClr val="DC5026"/>
      </a:accent4>
      <a:accent5>
        <a:srgbClr val="A0FA4B"/>
      </a:accent5>
      <a:accent6>
        <a:srgbClr val="0F0F19"/>
      </a:accent6>
      <a:hlink>
        <a:srgbClr val="A0FA4B"/>
      </a:hlink>
      <a:folHlink>
        <a:srgbClr val="4D92FF"/>
      </a:folHlink>
    </a:clrScheme>
    <a:fontScheme name="Black">
      <a:majorFont>
        <a:latin typeface="PP Telegraf Regular"/>
        <a:ea typeface="PP Telegraf Regular"/>
        <a:cs typeface="PP Telegraf Regular"/>
      </a:majorFont>
      <a:minorFont>
        <a:latin typeface="PP Telegraf Regular"/>
        <a:ea typeface="PP Telegraf Regular"/>
        <a:cs typeface="PP Telegraf Regular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63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2000" tIns="72000" rIns="72000" bIns="72000" numCol="1" spcCol="38100" rtlCol="0" anchor="ctr">
        <a:no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 dirty="0">
            <a:ln>
              <a:noFill/>
            </a:ln>
            <a:solidFill>
              <a:schemeClr val="bg1"/>
            </a:solidFill>
            <a:effectLst/>
            <a:uFillTx/>
            <a:latin typeface="+mn-lt"/>
            <a:ea typeface="+mn-ea"/>
            <a:cs typeface="+mn-cs"/>
            <a:sym typeface="PP Telegraf Regular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65C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657225" rtl="0" fontAlgn="auto" latinLnBrk="0" hangingPunct="0">
          <a:lnSpc>
            <a:spcPct val="115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PP Telegraf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Mall_2023.pptx" id="{A9DB1225-DDE5-45E6-92E9-A18E0BD943AB}" vid="{EA38A4E0-137D-4A6A-B98F-ABB38E4BAE8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D7136AB2-73D7-4410-83DE-367E8530CA33}">
  <we:reference id="736841ae-745e-49e1-00ea-e85941e13b68" version="1.0.0.1" store="EXCatalog" storeType="EXCatalog"/>
  <we:alternateReferences/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CFFAA5F-748B-4386-9401-7C400533426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f9118bc2-1602-47b5-9cf2-a3dd9af6b6cc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8BA3BC42EB884D8BF99F2A7CA41052" ma:contentTypeVersion="19" ma:contentTypeDescription="Create a new document." ma:contentTypeScope="" ma:versionID="36915ed4883ceaa4d4020415ad394d5d">
  <xsd:schema xmlns:xsd="http://www.w3.org/2001/XMLSchema" xmlns:xs="http://www.w3.org/2001/XMLSchema" xmlns:p="http://schemas.microsoft.com/office/2006/metadata/properties" xmlns:ns2="ff3c160f-fcf8-443e-9691-c96bea7d94c5" xmlns:ns3="7ca0415d-f7f4-4224-8dc9-e1e83dfa3dc2" targetNamespace="http://schemas.microsoft.com/office/2006/metadata/properties" ma:root="true" ma:fieldsID="7f0846a075fcddb4df7aaadd6a90e9f0" ns2:_="" ns3:_="">
    <xsd:import namespace="ff3c160f-fcf8-443e-9691-c96bea7d94c5"/>
    <xsd:import namespace="7ca0415d-f7f4-4224-8dc9-e1e83dfa3d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Descrip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3c160f-fcf8-443e-9691-c96bea7d94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Description" ma:index="19" nillable="true" ma:displayName="Description" ma:format="Dropdown" ma:internalName="Description">
      <xsd:simpleType>
        <xsd:restriction base="dms:Text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566ea18-155f-4eff-80c3-e81ea7a8a6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a0415d-f7f4-4224-8dc9-e1e83dfa3dc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7545b92-93d9-45dc-99e4-7c342bb2c981}" ma:internalName="TaxCatchAll" ma:showField="CatchAllData" ma:web="7ca0415d-f7f4-4224-8dc9-e1e83dfa3d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3c160f-fcf8-443e-9691-c96bea7d94c5">
      <Terms xmlns="http://schemas.microsoft.com/office/infopath/2007/PartnerControls"/>
    </lcf76f155ced4ddcb4097134ff3c332f>
    <TaxCatchAll xmlns="7ca0415d-f7f4-4224-8dc9-e1e83dfa3dc2" xsi:nil="true"/>
    <Description xmlns="ff3c160f-fcf8-443e-9691-c96bea7d94c5" xsi:nil="true"/>
  </documentManagement>
</p:properties>
</file>

<file path=customXml/itemProps1.xml><?xml version="1.0" encoding="utf-8"?>
<ds:datastoreItem xmlns:ds="http://schemas.openxmlformats.org/officeDocument/2006/customXml" ds:itemID="{ED24C982-F3AA-4BBE-BE97-0EA05CE34B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4007DE-9376-402B-AD4E-2C5032E115A3}">
  <ds:schemaRefs>
    <ds:schemaRef ds:uri="7ca0415d-f7f4-4224-8dc9-e1e83dfa3dc2"/>
    <ds:schemaRef ds:uri="ff3c160f-fcf8-443e-9691-c96bea7d94c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50BE545-659A-45D2-BA4B-2C17234C1711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7ca0415d-f7f4-4224-8dc9-e1e83dfa3dc2"/>
    <ds:schemaRef ds:uri="ff3c160f-fcf8-443e-9691-c96bea7d94c5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CD99CA7E</Template>
  <TotalTime>3619</TotalTime>
  <Words>1153</Words>
  <Application>Microsoft Office PowerPoint</Application>
  <PresentationFormat>Widescreen</PresentationFormat>
  <Paragraphs>237</Paragraphs>
  <Slides>17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-apple-system</vt:lpstr>
      <vt:lpstr>Arial</vt:lpstr>
      <vt:lpstr>Calibri</vt:lpstr>
      <vt:lpstr>Cambria Math</vt:lpstr>
      <vt:lpstr>PP Telegraf Regular</vt:lpstr>
      <vt:lpstr>PP Telegraf Regular (Body)</vt:lpstr>
      <vt:lpstr>Main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Sundström</dc:creator>
  <cp:lastModifiedBy>Kevin Pepitone</cp:lastModifiedBy>
  <cp:revision>1</cp:revision>
  <cp:lastPrinted>2026-04-21T14:53:25Z</cp:lastPrinted>
  <dcterms:created xsi:type="dcterms:W3CDTF">2024-12-12T08:54:13Z</dcterms:created>
  <dcterms:modified xsi:type="dcterms:W3CDTF">2026-10-12T20:49:46Z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0x0101009F8BA3BC42EB884D8BF99F2A7CA41052</vt:lpwstr>
  </property>
  <property fmtid="{D5CDD505-2E9C-101B-9397-08002B2CF9AE}" pid="3" name="MediaServiceImageTags">
    <vt:lpwstr/>
  </property>
</Properties>
</file>